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93" r:id="rId1"/>
  </p:sldMasterIdLst>
  <p:notesMasterIdLst>
    <p:notesMasterId r:id="rId20"/>
  </p:notesMasterIdLst>
  <p:handoutMasterIdLst>
    <p:handoutMasterId r:id="rId21"/>
  </p:handoutMasterIdLst>
  <p:sldIdLst>
    <p:sldId id="267" r:id="rId2"/>
    <p:sldId id="272" r:id="rId3"/>
    <p:sldId id="275" r:id="rId4"/>
    <p:sldId id="276" r:id="rId5"/>
    <p:sldId id="280" r:id="rId6"/>
    <p:sldId id="269" r:id="rId7"/>
    <p:sldId id="283" r:id="rId8"/>
    <p:sldId id="284" r:id="rId9"/>
    <p:sldId id="271" r:id="rId10"/>
    <p:sldId id="261" r:id="rId11"/>
    <p:sldId id="281" r:id="rId12"/>
    <p:sldId id="270" r:id="rId13"/>
    <p:sldId id="262" r:id="rId14"/>
    <p:sldId id="277" r:id="rId15"/>
    <p:sldId id="264" r:id="rId16"/>
    <p:sldId id="279" r:id="rId17"/>
    <p:sldId id="287" r:id="rId18"/>
    <p:sldId id="288" r:id="rId19"/>
  </p:sldIdLst>
  <p:sldSz cx="12192000" cy="6858000"/>
  <p:notesSz cx="6858000" cy="9144000"/>
  <p:defaultTex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121607-51FD-4102-BBE2-C71585327C0B}" v="2" dt="2022-01-27T07:37:57.307"/>
    <p1510:client id="{2E5923C0-245B-99D3-7444-1584AB5DE738}" v="62" dt="2022-01-27T07:36:20.555"/>
    <p1510:client id="{4F02F010-757E-CE68-4161-038E0D89F670}" v="3" dt="2022-01-27T06:25:39.953"/>
    <p1510:client id="{7054A917-5EFB-83D4-E55B-EDFE0333E6AE}" v="536" dt="2022-01-26T16:43:12.568"/>
    <p1510:client id="{8EB4F59B-A7F3-1709-CE2F-CBB42FE92C0A}" v="214" dt="2022-01-26T22:24:36.093"/>
    <p1510:client id="{ACE76237-E2C4-45DA-9302-2032870F25D9}" v="603" dt="2022-01-27T08:24:05.497"/>
    <p1510:client id="{B7BB44E3-2568-4B8A-A528-D28838FFFA19}" v="1071" dt="2022-01-26T16:28:42.230"/>
    <p1510:client id="{F462A435-2DE6-E1EE-AFCD-82865C968202}" v="115" dt="2022-01-26T17:12:31.440"/>
  </p1510:revLst>
</p1510:revInfo>
</file>

<file path=ppt/tableStyles.xml><?xml version="1.0" encoding="utf-8"?>
<a:tblStyleLst xmlns:a="http://schemas.openxmlformats.org/drawingml/2006/main" def="{5C22544A-7EE6-4342-B048-85BDC9FD1C3A}">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28" Type="http://schemas.openxmlformats.org/officeDocument/2006/relationships/customXml" Target="../customXml/item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 Id="rId30"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fma.bsfi21" userId="S::stefma.bsfi21@unterricht.bbs1-mainz.de::ab95b906-faca-46c4-9e87-b0e45e8293ae" providerId="AD" clId="Web-{5E05320A-022D-BDAD-8DB3-60E64194585A}"/>
    <pc:docChg chg="modSld">
      <pc:chgData name="stefma.bsfi21" userId="S::stefma.bsfi21@unterricht.bbs1-mainz.de::ab95b906-faca-46c4-9e87-b0e45e8293ae" providerId="AD" clId="Web-{5E05320A-022D-BDAD-8DB3-60E64194585A}" dt="2022-01-20T11:48:23.117" v="12" actId="14100"/>
      <pc:docMkLst>
        <pc:docMk/>
      </pc:docMkLst>
      <pc:sldChg chg="addSp modSp">
        <pc:chgData name="stefma.bsfi21" userId="S::stefma.bsfi21@unterricht.bbs1-mainz.de::ab95b906-faca-46c4-9e87-b0e45e8293ae" providerId="AD" clId="Web-{5E05320A-022D-BDAD-8DB3-60E64194585A}" dt="2022-01-20T11:48:23.117" v="12" actId="14100"/>
        <pc:sldMkLst>
          <pc:docMk/>
          <pc:sldMk cId="1870141950" sldId="273"/>
        </pc:sldMkLst>
        <pc:spChg chg="add mod">
          <ac:chgData name="stefma.bsfi21" userId="S::stefma.bsfi21@unterricht.bbs1-mainz.de::ab95b906-faca-46c4-9e87-b0e45e8293ae" providerId="AD" clId="Web-{5E05320A-022D-BDAD-8DB3-60E64194585A}" dt="2022-01-20T11:48:07.382" v="6" actId="1076"/>
          <ac:spMkLst>
            <pc:docMk/>
            <pc:sldMk cId="1870141950" sldId="273"/>
            <ac:spMk id="27" creationId="{E21F58B4-ECDA-443F-BA56-24FF050FB996}"/>
          </ac:spMkLst>
        </pc:spChg>
        <pc:spChg chg="add mod">
          <ac:chgData name="stefma.bsfi21" userId="S::stefma.bsfi21@unterricht.bbs1-mainz.de::ab95b906-faca-46c4-9e87-b0e45e8293ae" providerId="AD" clId="Web-{5E05320A-022D-BDAD-8DB3-60E64194585A}" dt="2022-01-20T11:48:10.054" v="7" actId="1076"/>
          <ac:spMkLst>
            <pc:docMk/>
            <pc:sldMk cId="1870141950" sldId="273"/>
            <ac:spMk id="28" creationId="{9D46C917-0213-4523-82DB-66D6C20389F8}"/>
          </ac:spMkLst>
        </pc:spChg>
        <pc:grpChg chg="mod">
          <ac:chgData name="stefma.bsfi21" userId="S::stefma.bsfi21@unterricht.bbs1-mainz.de::ab95b906-faca-46c4-9e87-b0e45e8293ae" providerId="AD" clId="Web-{5E05320A-022D-BDAD-8DB3-60E64194585A}" dt="2022-01-20T11:47:54.694" v="4" actId="1076"/>
          <ac:grpSpMkLst>
            <pc:docMk/>
            <pc:sldMk cId="1870141950" sldId="273"/>
            <ac:grpSpMk id="2" creationId="{399C0FD5-9E3A-4F45-9D14-5B06EDA9EEF2}"/>
          </ac:grpSpMkLst>
        </pc:grpChg>
        <pc:grpChg chg="add mod">
          <ac:chgData name="stefma.bsfi21" userId="S::stefma.bsfi21@unterricht.bbs1-mainz.de::ab95b906-faca-46c4-9e87-b0e45e8293ae" providerId="AD" clId="Web-{5E05320A-022D-BDAD-8DB3-60E64194585A}" dt="2022-01-20T11:48:23.117" v="12" actId="14100"/>
          <ac:grpSpMkLst>
            <pc:docMk/>
            <pc:sldMk cId="1870141950" sldId="273"/>
            <ac:grpSpMk id="19" creationId="{9A542F64-BF98-46FC-B4BD-F28677307001}"/>
          </ac:grpSpMkLst>
        </pc:grpChg>
        <pc:grpChg chg="add">
          <ac:chgData name="stefma.bsfi21" userId="S::stefma.bsfi21@unterricht.bbs1-mainz.de::ab95b906-faca-46c4-9e87-b0e45e8293ae" providerId="AD" clId="Web-{5E05320A-022D-BDAD-8DB3-60E64194585A}" dt="2022-01-20T11:47:43.288" v="1"/>
          <ac:grpSpMkLst>
            <pc:docMk/>
            <pc:sldMk cId="1870141950" sldId="273"/>
            <ac:grpSpMk id="22" creationId="{198B3D22-9D9B-470F-A03E-CA1FF40BA0D8}"/>
          </ac:grpSpMkLst>
        </pc:grpChg>
        <pc:picChg chg="add">
          <ac:chgData name="stefma.bsfi21" userId="S::stefma.bsfi21@unterricht.bbs1-mainz.de::ab95b906-faca-46c4-9e87-b0e45e8293ae" providerId="AD" clId="Web-{5E05320A-022D-BDAD-8DB3-60E64194585A}" dt="2022-01-20T11:47:43.288" v="1"/>
          <ac:picMkLst>
            <pc:docMk/>
            <pc:sldMk cId="1870141950" sldId="273"/>
            <ac:picMk id="26" creationId="{C9F2A387-C097-4702-84EA-D0C5722CB8B4}"/>
          </ac:picMkLst>
        </pc:picChg>
      </pc:sldChg>
      <pc:sldChg chg="delSp">
        <pc:chgData name="stefma.bsfi21" userId="S::stefma.bsfi21@unterricht.bbs1-mainz.de::ab95b906-faca-46c4-9e87-b0e45e8293ae" providerId="AD" clId="Web-{5E05320A-022D-BDAD-8DB3-60E64194585A}" dt="2022-01-20T11:47:41.132" v="0"/>
        <pc:sldMkLst>
          <pc:docMk/>
          <pc:sldMk cId="2859167756" sldId="274"/>
        </pc:sldMkLst>
        <pc:grpChg chg="del">
          <ac:chgData name="stefma.bsfi21" userId="S::stefma.bsfi21@unterricht.bbs1-mainz.de::ab95b906-faca-46c4-9e87-b0e45e8293ae" providerId="AD" clId="Web-{5E05320A-022D-BDAD-8DB3-60E64194585A}" dt="2022-01-20T11:47:41.132" v="0"/>
          <ac:grpSpMkLst>
            <pc:docMk/>
            <pc:sldMk cId="2859167756" sldId="274"/>
            <ac:grpSpMk id="29" creationId="{C8A2CA5D-B3A2-4FF7-8893-FCCC8219DC93}"/>
          </ac:grpSpMkLst>
        </pc:grpChg>
      </pc:sldChg>
    </pc:docChg>
  </pc:docChgLst>
  <pc:docChgLst>
    <pc:chgData name="beckda.bsfi21" userId="6608728e-51f8-4031-82db-4a4225076750" providerId="ADAL" clId="{ACE76237-E2C4-45DA-9302-2032870F25D9}"/>
    <pc:docChg chg="undo custSel delSld modSld">
      <pc:chgData name="beckda.bsfi21" userId="6608728e-51f8-4031-82db-4a4225076750" providerId="ADAL" clId="{ACE76237-E2C4-45DA-9302-2032870F25D9}" dt="2022-01-27T08:24:05.497" v="603" actId="1076"/>
      <pc:docMkLst>
        <pc:docMk/>
      </pc:docMkLst>
      <pc:sldChg chg="modSp mod">
        <pc:chgData name="beckda.bsfi21" userId="6608728e-51f8-4031-82db-4a4225076750" providerId="ADAL" clId="{ACE76237-E2C4-45DA-9302-2032870F25D9}" dt="2022-01-20T08:29:13.598" v="1" actId="14100"/>
        <pc:sldMkLst>
          <pc:docMk/>
          <pc:sldMk cId="3377545315" sldId="260"/>
        </pc:sldMkLst>
        <pc:picChg chg="mod">
          <ac:chgData name="beckda.bsfi21" userId="6608728e-51f8-4031-82db-4a4225076750" providerId="ADAL" clId="{ACE76237-E2C4-45DA-9302-2032870F25D9}" dt="2022-01-20T08:29:13.598" v="1" actId="14100"/>
          <ac:picMkLst>
            <pc:docMk/>
            <pc:sldMk cId="3377545315" sldId="260"/>
            <ac:picMk id="8" creationId="{EE73E1FE-BF11-4A18-8497-7EB96030E97D}"/>
          </ac:picMkLst>
        </pc:picChg>
      </pc:sldChg>
      <pc:sldChg chg="modSp mod setBg modNotesTx">
        <pc:chgData name="beckda.bsfi21" userId="6608728e-51f8-4031-82db-4a4225076750" providerId="ADAL" clId="{ACE76237-E2C4-45DA-9302-2032870F25D9}" dt="2022-01-27T08:24:05.497" v="603" actId="1076"/>
        <pc:sldMkLst>
          <pc:docMk/>
          <pc:sldMk cId="3341152520" sldId="262"/>
        </pc:sldMkLst>
        <pc:graphicFrameChg chg="mod modGraphic">
          <ac:chgData name="beckda.bsfi21" userId="6608728e-51f8-4031-82db-4a4225076750" providerId="ADAL" clId="{ACE76237-E2C4-45DA-9302-2032870F25D9}" dt="2022-01-27T08:24:05.497" v="603" actId="1076"/>
          <ac:graphicFrameMkLst>
            <pc:docMk/>
            <pc:sldMk cId="3341152520" sldId="262"/>
            <ac:graphicFrameMk id="5" creationId="{A08D4538-EE76-45FD-90D7-133873AEC65B}"/>
          </ac:graphicFrameMkLst>
        </pc:graphicFrameChg>
      </pc:sldChg>
      <pc:sldChg chg="del mod modShow">
        <pc:chgData name="beckda.bsfi21" userId="6608728e-51f8-4031-82db-4a4225076750" providerId="ADAL" clId="{ACE76237-E2C4-45DA-9302-2032870F25D9}" dt="2022-01-26T17:10:25.425" v="173" actId="2696"/>
        <pc:sldMkLst>
          <pc:docMk/>
          <pc:sldMk cId="439888738" sldId="266"/>
        </pc:sldMkLst>
      </pc:sldChg>
      <pc:sldChg chg="modSp mod modNotesTx">
        <pc:chgData name="beckda.bsfi21" userId="6608728e-51f8-4031-82db-4a4225076750" providerId="ADAL" clId="{ACE76237-E2C4-45DA-9302-2032870F25D9}" dt="2022-01-27T06:58:23.740" v="433" actId="20577"/>
        <pc:sldMkLst>
          <pc:docMk/>
          <pc:sldMk cId="3076568945" sldId="283"/>
        </pc:sldMkLst>
        <pc:spChg chg="mod">
          <ac:chgData name="beckda.bsfi21" userId="6608728e-51f8-4031-82db-4a4225076750" providerId="ADAL" clId="{ACE76237-E2C4-45DA-9302-2032870F25D9}" dt="2022-01-27T06:58:23.740" v="433" actId="20577"/>
          <ac:spMkLst>
            <pc:docMk/>
            <pc:sldMk cId="3076568945" sldId="283"/>
            <ac:spMk id="13" creationId="{45B15FAB-F7A5-475E-8941-ACBE41C26925}"/>
          </ac:spMkLst>
        </pc:spChg>
      </pc:sldChg>
      <pc:sldChg chg="addSp modSp mod modAnim modNotesTx">
        <pc:chgData name="beckda.bsfi21" userId="6608728e-51f8-4031-82db-4a4225076750" providerId="ADAL" clId="{ACE76237-E2C4-45DA-9302-2032870F25D9}" dt="2022-01-27T07:03:01.099" v="590" actId="20577"/>
        <pc:sldMkLst>
          <pc:docMk/>
          <pc:sldMk cId="1737155455" sldId="284"/>
        </pc:sldMkLst>
        <pc:spChg chg="add mod">
          <ac:chgData name="beckda.bsfi21" userId="6608728e-51f8-4031-82db-4a4225076750" providerId="ADAL" clId="{ACE76237-E2C4-45DA-9302-2032870F25D9}" dt="2022-01-26T17:13:47.948" v="186" actId="207"/>
          <ac:spMkLst>
            <pc:docMk/>
            <pc:sldMk cId="1737155455" sldId="284"/>
            <ac:spMk id="4" creationId="{7C7CA3F9-4828-4A43-83E5-B0F49CC42A0B}"/>
          </ac:spMkLst>
        </pc:spChg>
        <pc:picChg chg="add mod">
          <ac:chgData name="beckda.bsfi21" userId="6608728e-51f8-4031-82db-4a4225076750" providerId="ADAL" clId="{ACE76237-E2C4-45DA-9302-2032870F25D9}" dt="2022-01-26T17:13:07.454" v="175" actId="1076"/>
          <ac:picMkLst>
            <pc:docMk/>
            <pc:sldMk cId="1737155455" sldId="284"/>
            <ac:picMk id="2" creationId="{4FAD3D9B-41CD-48D0-BEAF-DEA7F707F1CD}"/>
          </ac:picMkLst>
        </pc:picChg>
      </pc:sldChg>
      <pc:sldChg chg="addSp delSp modSp mod setBg">
        <pc:chgData name="beckda.bsfi21" userId="6608728e-51f8-4031-82db-4a4225076750" providerId="ADAL" clId="{ACE76237-E2C4-45DA-9302-2032870F25D9}" dt="2022-01-26T17:03:24.340" v="169"/>
        <pc:sldMkLst>
          <pc:docMk/>
          <pc:sldMk cId="80273173" sldId="287"/>
        </pc:sldMkLst>
        <pc:spChg chg="mod">
          <ac:chgData name="beckda.bsfi21" userId="6608728e-51f8-4031-82db-4a4225076750" providerId="ADAL" clId="{ACE76237-E2C4-45DA-9302-2032870F25D9}" dt="2022-01-26T17:02:28.972" v="67" actId="404"/>
          <ac:spMkLst>
            <pc:docMk/>
            <pc:sldMk cId="80273173" sldId="287"/>
            <ac:spMk id="4" creationId="{800918B9-4BB3-47C7-BF2A-ACB8F9841D76}"/>
          </ac:spMkLst>
        </pc:spChg>
        <pc:picChg chg="add del mod">
          <ac:chgData name="beckda.bsfi21" userId="6608728e-51f8-4031-82db-4a4225076750" providerId="ADAL" clId="{ACE76237-E2C4-45DA-9302-2032870F25D9}" dt="2022-01-26T17:01:52.061" v="66" actId="478"/>
          <ac:picMkLst>
            <pc:docMk/>
            <pc:sldMk cId="80273173" sldId="287"/>
            <ac:picMk id="3" creationId="{96750EEB-055D-47A1-9619-348F6AD7BA07}"/>
          </ac:picMkLst>
        </pc:picChg>
      </pc:sldChg>
      <pc:sldChg chg="addSp delSp modSp mod">
        <pc:chgData name="beckda.bsfi21" userId="6608728e-51f8-4031-82db-4a4225076750" providerId="ADAL" clId="{ACE76237-E2C4-45DA-9302-2032870F25D9}" dt="2022-01-26T17:05:22.496" v="171" actId="732"/>
        <pc:sldMkLst>
          <pc:docMk/>
          <pc:sldMk cId="3090989960" sldId="288"/>
        </pc:sldMkLst>
        <pc:spChg chg="del">
          <ac:chgData name="beckda.bsfi21" userId="6608728e-51f8-4031-82db-4a4225076750" providerId="ADAL" clId="{ACE76237-E2C4-45DA-9302-2032870F25D9}" dt="2022-01-26T16:59:03.377" v="31" actId="478"/>
          <ac:spMkLst>
            <pc:docMk/>
            <pc:sldMk cId="3090989960" sldId="288"/>
            <ac:spMk id="4" creationId="{800918B9-4BB3-47C7-BF2A-ACB8F9841D76}"/>
          </ac:spMkLst>
        </pc:spChg>
        <pc:spChg chg="del">
          <ac:chgData name="beckda.bsfi21" userId="6608728e-51f8-4031-82db-4a4225076750" providerId="ADAL" clId="{ACE76237-E2C4-45DA-9302-2032870F25D9}" dt="2022-01-26T16:59:04.750" v="32" actId="478"/>
          <ac:spMkLst>
            <pc:docMk/>
            <pc:sldMk cId="3090989960" sldId="288"/>
            <ac:spMk id="10" creationId="{AF6EC9F1-D383-445A-973F-D68DAD783587}"/>
          </ac:spMkLst>
        </pc:spChg>
        <pc:spChg chg="del">
          <ac:chgData name="beckda.bsfi21" userId="6608728e-51f8-4031-82db-4a4225076750" providerId="ADAL" clId="{ACE76237-E2C4-45DA-9302-2032870F25D9}" dt="2022-01-26T16:59:05.762" v="33" actId="478"/>
          <ac:spMkLst>
            <pc:docMk/>
            <pc:sldMk cId="3090989960" sldId="288"/>
            <ac:spMk id="11" creationId="{F191141D-CD29-4AE7-8F20-75F2A196FBC6}"/>
          </ac:spMkLst>
        </pc:spChg>
        <pc:spChg chg="del">
          <ac:chgData name="beckda.bsfi21" userId="6608728e-51f8-4031-82db-4a4225076750" providerId="ADAL" clId="{ACE76237-E2C4-45DA-9302-2032870F25D9}" dt="2022-01-26T16:59:06.708" v="34" actId="478"/>
          <ac:spMkLst>
            <pc:docMk/>
            <pc:sldMk cId="3090989960" sldId="288"/>
            <ac:spMk id="12" creationId="{54981A6C-B98F-40AA-9032-586D2FB0A67F}"/>
          </ac:spMkLst>
        </pc:spChg>
        <pc:picChg chg="add del mod">
          <ac:chgData name="beckda.bsfi21" userId="6608728e-51f8-4031-82db-4a4225076750" providerId="ADAL" clId="{ACE76237-E2C4-45DA-9302-2032870F25D9}" dt="2022-01-26T16:59:33.056" v="38" actId="478"/>
          <ac:picMkLst>
            <pc:docMk/>
            <pc:sldMk cId="3090989960" sldId="288"/>
            <ac:picMk id="3" creationId="{C7BC54E3-B65D-4FEA-979E-82B99B4DCD19}"/>
          </ac:picMkLst>
        </pc:picChg>
        <pc:picChg chg="del">
          <ac:chgData name="beckda.bsfi21" userId="6608728e-51f8-4031-82db-4a4225076750" providerId="ADAL" clId="{ACE76237-E2C4-45DA-9302-2032870F25D9}" dt="2022-01-26T16:59:01.791" v="30" actId="478"/>
          <ac:picMkLst>
            <pc:docMk/>
            <pc:sldMk cId="3090989960" sldId="288"/>
            <ac:picMk id="6" creationId="{A8C70AF7-E28E-4648-B5C3-50AF6E5E466D}"/>
          </ac:picMkLst>
        </pc:picChg>
        <pc:picChg chg="add del mod">
          <ac:chgData name="beckda.bsfi21" userId="6608728e-51f8-4031-82db-4a4225076750" providerId="ADAL" clId="{ACE76237-E2C4-45DA-9302-2032870F25D9}" dt="2022-01-26T17:00:36.687" v="55" actId="478"/>
          <ac:picMkLst>
            <pc:docMk/>
            <pc:sldMk cId="3090989960" sldId="288"/>
            <ac:picMk id="7" creationId="{92C1C2FD-DDAC-4A4E-99C3-A1EFA4DF91E7}"/>
          </ac:picMkLst>
        </pc:picChg>
        <pc:picChg chg="add del mod">
          <ac:chgData name="beckda.bsfi21" userId="6608728e-51f8-4031-82db-4a4225076750" providerId="ADAL" clId="{ACE76237-E2C4-45DA-9302-2032870F25D9}" dt="2022-01-26T17:00:38.395" v="56" actId="478"/>
          <ac:picMkLst>
            <pc:docMk/>
            <pc:sldMk cId="3090989960" sldId="288"/>
            <ac:picMk id="9" creationId="{292A0E0A-8E8E-478D-8D0F-1B2897DE7339}"/>
          </ac:picMkLst>
        </pc:picChg>
        <pc:picChg chg="add mod modCrop">
          <ac:chgData name="beckda.bsfi21" userId="6608728e-51f8-4031-82db-4a4225076750" providerId="ADAL" clId="{ACE76237-E2C4-45DA-9302-2032870F25D9}" dt="2022-01-26T17:05:22.496" v="171" actId="732"/>
          <ac:picMkLst>
            <pc:docMk/>
            <pc:sldMk cId="3090989960" sldId="288"/>
            <ac:picMk id="14" creationId="{BF292956-D423-4FE2-8B15-772C87A23434}"/>
          </ac:picMkLst>
        </pc:picChg>
      </pc:sldChg>
    </pc:docChg>
  </pc:docChgLst>
  <pc:docChgLst>
    <pc:chgData name="kammka.bsfi21" userId="S::kammka.bsfi21@unterricht.bbs1-mainz.de::d5ff01ef-026b-4e65-9e74-d558cbebbab8" providerId="AD" clId="Web-{2E5923C0-245B-99D3-7444-1584AB5DE738}"/>
    <pc:docChg chg="modSld">
      <pc:chgData name="kammka.bsfi21" userId="S::kammka.bsfi21@unterricht.bbs1-mainz.de::d5ff01ef-026b-4e65-9e74-d558cbebbab8" providerId="AD" clId="Web-{2E5923C0-245B-99D3-7444-1584AB5DE738}" dt="2022-01-27T07:36:20.555" v="61"/>
      <pc:docMkLst>
        <pc:docMk/>
      </pc:docMkLst>
      <pc:sldChg chg="modSp">
        <pc:chgData name="kammka.bsfi21" userId="S::kammka.bsfi21@unterricht.bbs1-mainz.de::d5ff01ef-026b-4e65-9e74-d558cbebbab8" providerId="AD" clId="Web-{2E5923C0-245B-99D3-7444-1584AB5DE738}" dt="2022-01-27T07:36:20.555" v="61"/>
        <pc:sldMkLst>
          <pc:docMk/>
          <pc:sldMk cId="3341152520" sldId="262"/>
        </pc:sldMkLst>
        <pc:graphicFrameChg chg="mod modGraphic">
          <ac:chgData name="kammka.bsfi21" userId="S::kammka.bsfi21@unterricht.bbs1-mainz.de::d5ff01ef-026b-4e65-9e74-d558cbebbab8" providerId="AD" clId="Web-{2E5923C0-245B-99D3-7444-1584AB5DE738}" dt="2022-01-27T07:36:20.555" v="61"/>
          <ac:graphicFrameMkLst>
            <pc:docMk/>
            <pc:sldMk cId="3341152520" sldId="262"/>
            <ac:graphicFrameMk id="5" creationId="{A08D4538-EE76-45FD-90D7-133873AEC65B}"/>
          </ac:graphicFrameMkLst>
        </pc:graphicFrameChg>
      </pc:sldChg>
    </pc:docChg>
  </pc:docChgLst>
  <pc:docChgLst>
    <pc:chgData name="stefma.bsfi21" userId="S::stefma.bsfi21@unterricht.bbs1-mainz.de::ab95b906-faca-46c4-9e87-b0e45e8293ae" providerId="AD" clId="Web-{B7BB44E3-2568-4B8A-A528-D28838FFFA19}"/>
    <pc:docChg chg="modSld">
      <pc:chgData name="stefma.bsfi21" userId="S::stefma.bsfi21@unterricht.bbs1-mainz.de::ab95b906-faca-46c4-9e87-b0e45e8293ae" providerId="AD" clId="Web-{B7BB44E3-2568-4B8A-A528-D28838FFFA19}" dt="2022-01-26T16:28:42.230" v="987" actId="20577"/>
      <pc:docMkLst>
        <pc:docMk/>
      </pc:docMkLst>
      <pc:sldChg chg="addSp delSp modSp mod setBg">
        <pc:chgData name="stefma.bsfi21" userId="S::stefma.bsfi21@unterricht.bbs1-mainz.de::ab95b906-faca-46c4-9e87-b0e45e8293ae" providerId="AD" clId="Web-{B7BB44E3-2568-4B8A-A528-D28838FFFA19}" dt="2022-01-26T16:25:28.647" v="787" actId="1076"/>
        <pc:sldMkLst>
          <pc:docMk/>
          <pc:sldMk cId="3341152520" sldId="262"/>
        </pc:sldMkLst>
        <pc:spChg chg="mod">
          <ac:chgData name="stefma.bsfi21" userId="S::stefma.bsfi21@unterricht.bbs1-mainz.de::ab95b906-faca-46c4-9e87-b0e45e8293ae" providerId="AD" clId="Web-{B7BB44E3-2568-4B8A-A528-D28838FFFA19}" dt="2022-01-26T16:11:22.295" v="4" actId="20577"/>
          <ac:spMkLst>
            <pc:docMk/>
            <pc:sldMk cId="3341152520" sldId="262"/>
            <ac:spMk id="2" creationId="{CD46AA85-0001-4BB1-BC72-E140D3AA97E9}"/>
          </ac:spMkLst>
        </pc:spChg>
        <pc:spChg chg="del mod">
          <ac:chgData name="stefma.bsfi21" userId="S::stefma.bsfi21@unterricht.bbs1-mainz.de::ab95b906-faca-46c4-9e87-b0e45e8293ae" providerId="AD" clId="Web-{B7BB44E3-2568-4B8A-A528-D28838FFFA19}" dt="2022-01-26T16:14:03.581" v="415"/>
          <ac:spMkLst>
            <pc:docMk/>
            <pc:sldMk cId="3341152520" sldId="262"/>
            <ac:spMk id="3" creationId="{8426B42B-936E-4C59-9E09-70359BA70630}"/>
          </ac:spMkLst>
        </pc:spChg>
        <pc:spChg chg="add del mod">
          <ac:chgData name="stefma.bsfi21" userId="S::stefma.bsfi21@unterricht.bbs1-mainz.de::ab95b906-faca-46c4-9e87-b0e45e8293ae" providerId="AD" clId="Web-{B7BB44E3-2568-4B8A-A528-D28838FFFA19}" dt="2022-01-26T16:14:06.300" v="416"/>
          <ac:spMkLst>
            <pc:docMk/>
            <pc:sldMk cId="3341152520" sldId="262"/>
            <ac:spMk id="7" creationId="{41FA0B8F-F4A7-49B1-9FDD-80E7233E20C9}"/>
          </ac:spMkLst>
        </pc:spChg>
        <pc:spChg chg="add mod">
          <ac:chgData name="stefma.bsfi21" userId="S::stefma.bsfi21@unterricht.bbs1-mainz.de::ab95b906-faca-46c4-9e87-b0e45e8293ae" providerId="AD" clId="Web-{B7BB44E3-2568-4B8A-A528-D28838FFFA19}" dt="2022-01-26T16:25:28.647" v="787" actId="1076"/>
          <ac:spMkLst>
            <pc:docMk/>
            <pc:sldMk cId="3341152520" sldId="262"/>
            <ac:spMk id="9" creationId="{4B416A45-DE90-45B5-9104-E20870C002E2}"/>
          </ac:spMkLst>
        </pc:spChg>
        <pc:graphicFrameChg chg="add mod modGraphic">
          <ac:chgData name="stefma.bsfi21" userId="S::stefma.bsfi21@unterricht.bbs1-mainz.de::ab95b906-faca-46c4-9e87-b0e45e8293ae" providerId="AD" clId="Web-{B7BB44E3-2568-4B8A-A528-D28838FFFA19}" dt="2022-01-26T16:22:41.673" v="755"/>
          <ac:graphicFrameMkLst>
            <pc:docMk/>
            <pc:sldMk cId="3341152520" sldId="262"/>
            <ac:graphicFrameMk id="5" creationId="{A08D4538-EE76-45FD-90D7-133873AEC65B}"/>
          </ac:graphicFrameMkLst>
        </pc:graphicFrameChg>
        <pc:picChg chg="add del mod">
          <ac:chgData name="stefma.bsfi21" userId="S::stefma.bsfi21@unterricht.bbs1-mainz.de::ab95b906-faca-46c4-9e87-b0e45e8293ae" providerId="AD" clId="Web-{B7BB44E3-2568-4B8A-A528-D28838FFFA19}" dt="2022-01-26T16:10:59.904" v="1"/>
          <ac:picMkLst>
            <pc:docMk/>
            <pc:sldMk cId="3341152520" sldId="262"/>
            <ac:picMk id="4" creationId="{480386B2-DB53-44BE-A39A-CFA7341A33B8}"/>
          </ac:picMkLst>
        </pc:picChg>
      </pc:sldChg>
      <pc:sldChg chg="modSp">
        <pc:chgData name="stefma.bsfi21" userId="S::stefma.bsfi21@unterricht.bbs1-mainz.de::ab95b906-faca-46c4-9e87-b0e45e8293ae" providerId="AD" clId="Web-{B7BB44E3-2568-4B8A-A528-D28838FFFA19}" dt="2022-01-26T16:28:42.230" v="987" actId="20577"/>
        <pc:sldMkLst>
          <pc:docMk/>
          <pc:sldMk cId="3983953851" sldId="277"/>
        </pc:sldMkLst>
        <pc:spChg chg="mod">
          <ac:chgData name="stefma.bsfi21" userId="S::stefma.bsfi21@unterricht.bbs1-mainz.de::ab95b906-faca-46c4-9e87-b0e45e8293ae" providerId="AD" clId="Web-{B7BB44E3-2568-4B8A-A528-D28838FFFA19}" dt="2022-01-26T16:28:42.230" v="987" actId="20577"/>
          <ac:spMkLst>
            <pc:docMk/>
            <pc:sldMk cId="3983953851" sldId="277"/>
            <ac:spMk id="3" creationId="{8426B42B-936E-4C59-9E09-70359BA70630}"/>
          </ac:spMkLst>
        </pc:spChg>
      </pc:sldChg>
    </pc:docChg>
  </pc:docChgLst>
  <pc:docChgLst>
    <pc:chgData name="beckda.bsfi21" userId="S::beckda.bsfi21@unterricht.bbs1-mainz.de::6608728e-51f8-4031-82db-4a4225076750" providerId="AD" clId="Web-{723B321D-1B8C-DB1B-FDFA-7B387AEC1278}"/>
    <pc:docChg chg="modSld addMainMaster delMainMaster">
      <pc:chgData name="beckda.bsfi21" userId="S::beckda.bsfi21@unterricht.bbs1-mainz.de::6608728e-51f8-4031-82db-4a4225076750" providerId="AD" clId="Web-{723B321D-1B8C-DB1B-FDFA-7B387AEC1278}" dt="2021-12-10T10:56:02.294" v="62" actId="1076"/>
      <pc:docMkLst>
        <pc:docMk/>
      </pc:docMkLst>
      <pc:sldChg chg="modSp mod modClrScheme chgLayout">
        <pc:chgData name="beckda.bsfi21" userId="S::beckda.bsfi21@unterricht.bbs1-mainz.de::6608728e-51f8-4031-82db-4a4225076750" providerId="AD" clId="Web-{723B321D-1B8C-DB1B-FDFA-7B387AEC1278}" dt="2021-12-10T10:56:02.294" v="62" actId="1076"/>
        <pc:sldMkLst>
          <pc:docMk/>
          <pc:sldMk cId="2979223466" sldId="256"/>
        </pc:sldMkLst>
        <pc:spChg chg="mod ord">
          <ac:chgData name="beckda.bsfi21" userId="S::beckda.bsfi21@unterricht.bbs1-mainz.de::6608728e-51f8-4031-82db-4a4225076750" providerId="AD" clId="Web-{723B321D-1B8C-DB1B-FDFA-7B387AEC1278}" dt="2021-12-10T10:53:15.087" v="2"/>
          <ac:spMkLst>
            <pc:docMk/>
            <pc:sldMk cId="2979223466" sldId="256"/>
            <ac:spMk id="2" creationId="{00000000-0000-0000-0000-000000000000}"/>
          </ac:spMkLst>
        </pc:spChg>
        <pc:spChg chg="mod ord">
          <ac:chgData name="beckda.bsfi21" userId="S::beckda.bsfi21@unterricht.bbs1-mainz.de::6608728e-51f8-4031-82db-4a4225076750" providerId="AD" clId="Web-{723B321D-1B8C-DB1B-FDFA-7B387AEC1278}" dt="2021-12-10T10:56:02.294" v="62" actId="1076"/>
          <ac:spMkLst>
            <pc:docMk/>
            <pc:sldMk cId="2979223466" sldId="256"/>
            <ac:spMk id="6" creationId="{BF01D037-17B0-417A-B26D-3E03028EABC1}"/>
          </ac:spMkLst>
        </pc:spChg>
        <pc:spChg chg="mod">
          <ac:chgData name="beckda.bsfi21" userId="S::beckda.bsfi21@unterricht.bbs1-mainz.de::6608728e-51f8-4031-82db-4a4225076750" providerId="AD" clId="Web-{723B321D-1B8C-DB1B-FDFA-7B387AEC1278}" dt="2021-12-10T10:55:58.591" v="61" actId="1076"/>
          <ac:spMkLst>
            <pc:docMk/>
            <pc:sldMk cId="2979223466" sldId="256"/>
            <ac:spMk id="7" creationId="{9C382AAC-DF84-4765-884A-68DE6025C686}"/>
          </ac:spMkLst>
        </pc:spChg>
      </pc:sldChg>
      <pc:sldMasterChg chg="del delSldLayout">
        <pc:chgData name="beckda.bsfi21" userId="S::beckda.bsfi21@unterricht.bbs1-mainz.de::6608728e-51f8-4031-82db-4a4225076750" providerId="AD" clId="Web-{723B321D-1B8C-DB1B-FDFA-7B387AEC1278}" dt="2021-12-10T10:52:51.305" v="0"/>
        <pc:sldMasterMkLst>
          <pc:docMk/>
          <pc:sldMasterMk cId="4101336666" sldId="2147483733"/>
        </pc:sldMasterMkLst>
        <pc:sldLayoutChg chg="del">
          <pc:chgData name="beckda.bsfi21" userId="S::beckda.bsfi21@unterricht.bbs1-mainz.de::6608728e-51f8-4031-82db-4a4225076750" providerId="AD" clId="Web-{723B321D-1B8C-DB1B-FDFA-7B387AEC1278}" dt="2021-12-10T10:52:51.305" v="0"/>
          <pc:sldLayoutMkLst>
            <pc:docMk/>
            <pc:sldMasterMk cId="4101336666" sldId="2147483733"/>
            <pc:sldLayoutMk cId="1652231775" sldId="2147483734"/>
          </pc:sldLayoutMkLst>
        </pc:sldLayoutChg>
        <pc:sldLayoutChg chg="del">
          <pc:chgData name="beckda.bsfi21" userId="S::beckda.bsfi21@unterricht.bbs1-mainz.de::6608728e-51f8-4031-82db-4a4225076750" providerId="AD" clId="Web-{723B321D-1B8C-DB1B-FDFA-7B387AEC1278}" dt="2021-12-10T10:52:51.305" v="0"/>
          <pc:sldLayoutMkLst>
            <pc:docMk/>
            <pc:sldMasterMk cId="4101336666" sldId="2147483733"/>
            <pc:sldLayoutMk cId="121588034" sldId="2147483735"/>
          </pc:sldLayoutMkLst>
        </pc:sldLayoutChg>
        <pc:sldLayoutChg chg="del">
          <pc:chgData name="beckda.bsfi21" userId="S::beckda.bsfi21@unterricht.bbs1-mainz.de::6608728e-51f8-4031-82db-4a4225076750" providerId="AD" clId="Web-{723B321D-1B8C-DB1B-FDFA-7B387AEC1278}" dt="2021-12-10T10:52:51.305" v="0"/>
          <pc:sldLayoutMkLst>
            <pc:docMk/>
            <pc:sldMasterMk cId="4101336666" sldId="2147483733"/>
            <pc:sldLayoutMk cId="2222545135" sldId="2147483736"/>
          </pc:sldLayoutMkLst>
        </pc:sldLayoutChg>
        <pc:sldLayoutChg chg="del">
          <pc:chgData name="beckda.bsfi21" userId="S::beckda.bsfi21@unterricht.bbs1-mainz.de::6608728e-51f8-4031-82db-4a4225076750" providerId="AD" clId="Web-{723B321D-1B8C-DB1B-FDFA-7B387AEC1278}" dt="2021-12-10T10:52:51.305" v="0"/>
          <pc:sldLayoutMkLst>
            <pc:docMk/>
            <pc:sldMasterMk cId="4101336666" sldId="2147483733"/>
            <pc:sldLayoutMk cId="1942990265" sldId="2147483737"/>
          </pc:sldLayoutMkLst>
        </pc:sldLayoutChg>
        <pc:sldLayoutChg chg="del">
          <pc:chgData name="beckda.bsfi21" userId="S::beckda.bsfi21@unterricht.bbs1-mainz.de::6608728e-51f8-4031-82db-4a4225076750" providerId="AD" clId="Web-{723B321D-1B8C-DB1B-FDFA-7B387AEC1278}" dt="2021-12-10T10:52:51.305" v="0"/>
          <pc:sldLayoutMkLst>
            <pc:docMk/>
            <pc:sldMasterMk cId="4101336666" sldId="2147483733"/>
            <pc:sldLayoutMk cId="3034068076" sldId="2147483738"/>
          </pc:sldLayoutMkLst>
        </pc:sldLayoutChg>
        <pc:sldLayoutChg chg="del">
          <pc:chgData name="beckda.bsfi21" userId="S::beckda.bsfi21@unterricht.bbs1-mainz.de::6608728e-51f8-4031-82db-4a4225076750" providerId="AD" clId="Web-{723B321D-1B8C-DB1B-FDFA-7B387AEC1278}" dt="2021-12-10T10:52:51.305" v="0"/>
          <pc:sldLayoutMkLst>
            <pc:docMk/>
            <pc:sldMasterMk cId="4101336666" sldId="2147483733"/>
            <pc:sldLayoutMk cId="1209503882" sldId="2147483739"/>
          </pc:sldLayoutMkLst>
        </pc:sldLayoutChg>
        <pc:sldLayoutChg chg="del">
          <pc:chgData name="beckda.bsfi21" userId="S::beckda.bsfi21@unterricht.bbs1-mainz.de::6608728e-51f8-4031-82db-4a4225076750" providerId="AD" clId="Web-{723B321D-1B8C-DB1B-FDFA-7B387AEC1278}" dt="2021-12-10T10:52:51.305" v="0"/>
          <pc:sldLayoutMkLst>
            <pc:docMk/>
            <pc:sldMasterMk cId="4101336666" sldId="2147483733"/>
            <pc:sldLayoutMk cId="471119318" sldId="2147483740"/>
          </pc:sldLayoutMkLst>
        </pc:sldLayoutChg>
        <pc:sldLayoutChg chg="del">
          <pc:chgData name="beckda.bsfi21" userId="S::beckda.bsfi21@unterricht.bbs1-mainz.de::6608728e-51f8-4031-82db-4a4225076750" providerId="AD" clId="Web-{723B321D-1B8C-DB1B-FDFA-7B387AEC1278}" dt="2021-12-10T10:52:51.305" v="0"/>
          <pc:sldLayoutMkLst>
            <pc:docMk/>
            <pc:sldMasterMk cId="4101336666" sldId="2147483733"/>
            <pc:sldLayoutMk cId="1424720387" sldId="2147483741"/>
          </pc:sldLayoutMkLst>
        </pc:sldLayoutChg>
        <pc:sldLayoutChg chg="del">
          <pc:chgData name="beckda.bsfi21" userId="S::beckda.bsfi21@unterricht.bbs1-mainz.de::6608728e-51f8-4031-82db-4a4225076750" providerId="AD" clId="Web-{723B321D-1B8C-DB1B-FDFA-7B387AEC1278}" dt="2021-12-10T10:52:51.305" v="0"/>
          <pc:sldLayoutMkLst>
            <pc:docMk/>
            <pc:sldMasterMk cId="4101336666" sldId="2147483733"/>
            <pc:sldLayoutMk cId="1331296211" sldId="2147483742"/>
          </pc:sldLayoutMkLst>
        </pc:sldLayoutChg>
        <pc:sldLayoutChg chg="del">
          <pc:chgData name="beckda.bsfi21" userId="S::beckda.bsfi21@unterricht.bbs1-mainz.de::6608728e-51f8-4031-82db-4a4225076750" providerId="AD" clId="Web-{723B321D-1B8C-DB1B-FDFA-7B387AEC1278}" dt="2021-12-10T10:52:51.305" v="0"/>
          <pc:sldLayoutMkLst>
            <pc:docMk/>
            <pc:sldMasterMk cId="4101336666" sldId="2147483733"/>
            <pc:sldLayoutMk cId="3612315542" sldId="2147483743"/>
          </pc:sldLayoutMkLst>
        </pc:sldLayoutChg>
        <pc:sldLayoutChg chg="del">
          <pc:chgData name="beckda.bsfi21" userId="S::beckda.bsfi21@unterricht.bbs1-mainz.de::6608728e-51f8-4031-82db-4a4225076750" providerId="AD" clId="Web-{723B321D-1B8C-DB1B-FDFA-7B387AEC1278}" dt="2021-12-10T10:52:51.305" v="0"/>
          <pc:sldLayoutMkLst>
            <pc:docMk/>
            <pc:sldMasterMk cId="4101336666" sldId="2147483733"/>
            <pc:sldLayoutMk cId="117371463" sldId="2147483744"/>
          </pc:sldLayoutMkLst>
        </pc:sldLayoutChg>
      </pc:sldMasterChg>
      <pc:sldMasterChg chg="add del addSldLayout delSldLayout modSldLayout">
        <pc:chgData name="beckda.bsfi21" userId="S::beckda.bsfi21@unterricht.bbs1-mainz.de::6608728e-51f8-4031-82db-4a4225076750" providerId="AD" clId="Web-{723B321D-1B8C-DB1B-FDFA-7B387AEC1278}" dt="2021-12-10T10:53:10.868" v="1"/>
        <pc:sldMasterMkLst>
          <pc:docMk/>
          <pc:sldMasterMk cId="2649773422" sldId="2147483745"/>
        </pc:sldMasterMkLst>
        <pc:sldLayoutChg chg="add del mod replId">
          <pc:chgData name="beckda.bsfi21" userId="S::beckda.bsfi21@unterricht.bbs1-mainz.de::6608728e-51f8-4031-82db-4a4225076750" providerId="AD" clId="Web-{723B321D-1B8C-DB1B-FDFA-7B387AEC1278}" dt="2021-12-10T10:53:10.868" v="1"/>
          <pc:sldLayoutMkLst>
            <pc:docMk/>
            <pc:sldMasterMk cId="2649773422" sldId="2147483745"/>
            <pc:sldLayoutMk cId="1363301832" sldId="2147483746"/>
          </pc:sldLayoutMkLst>
        </pc:sldLayoutChg>
        <pc:sldLayoutChg chg="add del mod replId">
          <pc:chgData name="beckda.bsfi21" userId="S::beckda.bsfi21@unterricht.bbs1-mainz.de::6608728e-51f8-4031-82db-4a4225076750" providerId="AD" clId="Web-{723B321D-1B8C-DB1B-FDFA-7B387AEC1278}" dt="2021-12-10T10:53:10.868" v="1"/>
          <pc:sldLayoutMkLst>
            <pc:docMk/>
            <pc:sldMasterMk cId="2649773422" sldId="2147483745"/>
            <pc:sldLayoutMk cId="3104373338" sldId="2147483747"/>
          </pc:sldLayoutMkLst>
        </pc:sldLayoutChg>
        <pc:sldLayoutChg chg="add del mod replId">
          <pc:chgData name="beckda.bsfi21" userId="S::beckda.bsfi21@unterricht.bbs1-mainz.de::6608728e-51f8-4031-82db-4a4225076750" providerId="AD" clId="Web-{723B321D-1B8C-DB1B-FDFA-7B387AEC1278}" dt="2021-12-10T10:53:10.868" v="1"/>
          <pc:sldLayoutMkLst>
            <pc:docMk/>
            <pc:sldMasterMk cId="2649773422" sldId="2147483745"/>
            <pc:sldLayoutMk cId="3922061247" sldId="2147483748"/>
          </pc:sldLayoutMkLst>
        </pc:sldLayoutChg>
        <pc:sldLayoutChg chg="add del mod replId">
          <pc:chgData name="beckda.bsfi21" userId="S::beckda.bsfi21@unterricht.bbs1-mainz.de::6608728e-51f8-4031-82db-4a4225076750" providerId="AD" clId="Web-{723B321D-1B8C-DB1B-FDFA-7B387AEC1278}" dt="2021-12-10T10:53:10.868" v="1"/>
          <pc:sldLayoutMkLst>
            <pc:docMk/>
            <pc:sldMasterMk cId="2649773422" sldId="2147483745"/>
            <pc:sldLayoutMk cId="1825796774" sldId="2147483749"/>
          </pc:sldLayoutMkLst>
        </pc:sldLayoutChg>
        <pc:sldLayoutChg chg="add del mod replId">
          <pc:chgData name="beckda.bsfi21" userId="S::beckda.bsfi21@unterricht.bbs1-mainz.de::6608728e-51f8-4031-82db-4a4225076750" providerId="AD" clId="Web-{723B321D-1B8C-DB1B-FDFA-7B387AEC1278}" dt="2021-12-10T10:53:10.868" v="1"/>
          <pc:sldLayoutMkLst>
            <pc:docMk/>
            <pc:sldMasterMk cId="2649773422" sldId="2147483745"/>
            <pc:sldLayoutMk cId="1797551302" sldId="2147483750"/>
          </pc:sldLayoutMkLst>
        </pc:sldLayoutChg>
        <pc:sldLayoutChg chg="add del mod replId">
          <pc:chgData name="beckda.bsfi21" userId="S::beckda.bsfi21@unterricht.bbs1-mainz.de::6608728e-51f8-4031-82db-4a4225076750" providerId="AD" clId="Web-{723B321D-1B8C-DB1B-FDFA-7B387AEC1278}" dt="2021-12-10T10:53:10.868" v="1"/>
          <pc:sldLayoutMkLst>
            <pc:docMk/>
            <pc:sldMasterMk cId="2649773422" sldId="2147483745"/>
            <pc:sldLayoutMk cId="3870941236" sldId="2147483751"/>
          </pc:sldLayoutMkLst>
        </pc:sldLayoutChg>
        <pc:sldLayoutChg chg="add del mod replId">
          <pc:chgData name="beckda.bsfi21" userId="S::beckda.bsfi21@unterricht.bbs1-mainz.de::6608728e-51f8-4031-82db-4a4225076750" providerId="AD" clId="Web-{723B321D-1B8C-DB1B-FDFA-7B387AEC1278}" dt="2021-12-10T10:53:10.868" v="1"/>
          <pc:sldLayoutMkLst>
            <pc:docMk/>
            <pc:sldMasterMk cId="2649773422" sldId="2147483745"/>
            <pc:sldLayoutMk cId="876281906" sldId="2147483752"/>
          </pc:sldLayoutMkLst>
        </pc:sldLayoutChg>
        <pc:sldLayoutChg chg="add del mod replId">
          <pc:chgData name="beckda.bsfi21" userId="S::beckda.bsfi21@unterricht.bbs1-mainz.de::6608728e-51f8-4031-82db-4a4225076750" providerId="AD" clId="Web-{723B321D-1B8C-DB1B-FDFA-7B387AEC1278}" dt="2021-12-10T10:53:10.868" v="1"/>
          <pc:sldLayoutMkLst>
            <pc:docMk/>
            <pc:sldMasterMk cId="2649773422" sldId="2147483745"/>
            <pc:sldLayoutMk cId="899966040" sldId="2147483753"/>
          </pc:sldLayoutMkLst>
        </pc:sldLayoutChg>
        <pc:sldLayoutChg chg="add del mod replId">
          <pc:chgData name="beckda.bsfi21" userId="S::beckda.bsfi21@unterricht.bbs1-mainz.de::6608728e-51f8-4031-82db-4a4225076750" providerId="AD" clId="Web-{723B321D-1B8C-DB1B-FDFA-7B387AEC1278}" dt="2021-12-10T10:53:10.868" v="1"/>
          <pc:sldLayoutMkLst>
            <pc:docMk/>
            <pc:sldMasterMk cId="2649773422" sldId="2147483745"/>
            <pc:sldLayoutMk cId="632955279" sldId="2147483754"/>
          </pc:sldLayoutMkLst>
        </pc:sldLayoutChg>
        <pc:sldLayoutChg chg="add del mod replId">
          <pc:chgData name="beckda.bsfi21" userId="S::beckda.bsfi21@unterricht.bbs1-mainz.de::6608728e-51f8-4031-82db-4a4225076750" providerId="AD" clId="Web-{723B321D-1B8C-DB1B-FDFA-7B387AEC1278}" dt="2021-12-10T10:53:10.868" v="1"/>
          <pc:sldLayoutMkLst>
            <pc:docMk/>
            <pc:sldMasterMk cId="2649773422" sldId="2147483745"/>
            <pc:sldLayoutMk cId="3381400065" sldId="2147483755"/>
          </pc:sldLayoutMkLst>
        </pc:sldLayoutChg>
        <pc:sldLayoutChg chg="add del mod replId">
          <pc:chgData name="beckda.bsfi21" userId="S::beckda.bsfi21@unterricht.bbs1-mainz.de::6608728e-51f8-4031-82db-4a4225076750" providerId="AD" clId="Web-{723B321D-1B8C-DB1B-FDFA-7B387AEC1278}" dt="2021-12-10T10:53:10.868" v="1"/>
          <pc:sldLayoutMkLst>
            <pc:docMk/>
            <pc:sldMasterMk cId="2649773422" sldId="2147483745"/>
            <pc:sldLayoutMk cId="3533461460" sldId="2147483756"/>
          </pc:sldLayoutMkLst>
        </pc:sldLayoutChg>
      </pc:sldMasterChg>
      <pc:sldMasterChg chg="add del addSldLayout delSldLayout modSldLayout">
        <pc:chgData name="beckda.bsfi21" userId="S::beckda.bsfi21@unterricht.bbs1-mainz.de::6608728e-51f8-4031-82db-4a4225076750" providerId="AD" clId="Web-{723B321D-1B8C-DB1B-FDFA-7B387AEC1278}" dt="2021-12-10T10:53:15.087" v="2"/>
        <pc:sldMasterMkLst>
          <pc:docMk/>
          <pc:sldMasterMk cId="1323350455" sldId="2147483757"/>
        </pc:sldMasterMkLst>
        <pc:sldLayoutChg chg="add del mod replId">
          <pc:chgData name="beckda.bsfi21" userId="S::beckda.bsfi21@unterricht.bbs1-mainz.de::6608728e-51f8-4031-82db-4a4225076750" providerId="AD" clId="Web-{723B321D-1B8C-DB1B-FDFA-7B387AEC1278}" dt="2021-12-10T10:53:15.087" v="2"/>
          <pc:sldLayoutMkLst>
            <pc:docMk/>
            <pc:sldMasterMk cId="1323350455" sldId="2147483757"/>
            <pc:sldLayoutMk cId="56562346" sldId="2147483758"/>
          </pc:sldLayoutMkLst>
        </pc:sldLayoutChg>
        <pc:sldLayoutChg chg="add del mod replId">
          <pc:chgData name="beckda.bsfi21" userId="S::beckda.bsfi21@unterricht.bbs1-mainz.de::6608728e-51f8-4031-82db-4a4225076750" providerId="AD" clId="Web-{723B321D-1B8C-DB1B-FDFA-7B387AEC1278}" dt="2021-12-10T10:53:15.087" v="2"/>
          <pc:sldLayoutMkLst>
            <pc:docMk/>
            <pc:sldMasterMk cId="1323350455" sldId="2147483757"/>
            <pc:sldLayoutMk cId="958043104" sldId="2147483759"/>
          </pc:sldLayoutMkLst>
        </pc:sldLayoutChg>
        <pc:sldLayoutChg chg="add del mod replId">
          <pc:chgData name="beckda.bsfi21" userId="S::beckda.bsfi21@unterricht.bbs1-mainz.de::6608728e-51f8-4031-82db-4a4225076750" providerId="AD" clId="Web-{723B321D-1B8C-DB1B-FDFA-7B387AEC1278}" dt="2021-12-10T10:53:15.087" v="2"/>
          <pc:sldLayoutMkLst>
            <pc:docMk/>
            <pc:sldMasterMk cId="1323350455" sldId="2147483757"/>
            <pc:sldLayoutMk cId="1543313591" sldId="2147483760"/>
          </pc:sldLayoutMkLst>
        </pc:sldLayoutChg>
        <pc:sldLayoutChg chg="add del mod replId">
          <pc:chgData name="beckda.bsfi21" userId="S::beckda.bsfi21@unterricht.bbs1-mainz.de::6608728e-51f8-4031-82db-4a4225076750" providerId="AD" clId="Web-{723B321D-1B8C-DB1B-FDFA-7B387AEC1278}" dt="2021-12-10T10:53:15.087" v="2"/>
          <pc:sldLayoutMkLst>
            <pc:docMk/>
            <pc:sldMasterMk cId="1323350455" sldId="2147483757"/>
            <pc:sldLayoutMk cId="2350293360" sldId="2147483761"/>
          </pc:sldLayoutMkLst>
        </pc:sldLayoutChg>
        <pc:sldLayoutChg chg="add del mod replId">
          <pc:chgData name="beckda.bsfi21" userId="S::beckda.bsfi21@unterricht.bbs1-mainz.de::6608728e-51f8-4031-82db-4a4225076750" providerId="AD" clId="Web-{723B321D-1B8C-DB1B-FDFA-7B387AEC1278}" dt="2021-12-10T10:53:15.087" v="2"/>
          <pc:sldLayoutMkLst>
            <pc:docMk/>
            <pc:sldMasterMk cId="1323350455" sldId="2147483757"/>
            <pc:sldLayoutMk cId="935809111" sldId="2147483762"/>
          </pc:sldLayoutMkLst>
        </pc:sldLayoutChg>
        <pc:sldLayoutChg chg="add del mod replId">
          <pc:chgData name="beckda.bsfi21" userId="S::beckda.bsfi21@unterricht.bbs1-mainz.de::6608728e-51f8-4031-82db-4a4225076750" providerId="AD" clId="Web-{723B321D-1B8C-DB1B-FDFA-7B387AEC1278}" dt="2021-12-10T10:53:15.087" v="2"/>
          <pc:sldLayoutMkLst>
            <pc:docMk/>
            <pc:sldMasterMk cId="1323350455" sldId="2147483757"/>
            <pc:sldLayoutMk cId="1786545060" sldId="2147483763"/>
          </pc:sldLayoutMkLst>
        </pc:sldLayoutChg>
        <pc:sldLayoutChg chg="add del mod replId">
          <pc:chgData name="beckda.bsfi21" userId="S::beckda.bsfi21@unterricht.bbs1-mainz.de::6608728e-51f8-4031-82db-4a4225076750" providerId="AD" clId="Web-{723B321D-1B8C-DB1B-FDFA-7B387AEC1278}" dt="2021-12-10T10:53:15.087" v="2"/>
          <pc:sldLayoutMkLst>
            <pc:docMk/>
            <pc:sldMasterMk cId="1323350455" sldId="2147483757"/>
            <pc:sldLayoutMk cId="3169816051" sldId="2147483764"/>
          </pc:sldLayoutMkLst>
        </pc:sldLayoutChg>
        <pc:sldLayoutChg chg="add del mod replId">
          <pc:chgData name="beckda.bsfi21" userId="S::beckda.bsfi21@unterricht.bbs1-mainz.de::6608728e-51f8-4031-82db-4a4225076750" providerId="AD" clId="Web-{723B321D-1B8C-DB1B-FDFA-7B387AEC1278}" dt="2021-12-10T10:53:15.087" v="2"/>
          <pc:sldLayoutMkLst>
            <pc:docMk/>
            <pc:sldMasterMk cId="1323350455" sldId="2147483757"/>
            <pc:sldLayoutMk cId="2809098108" sldId="2147483765"/>
          </pc:sldLayoutMkLst>
        </pc:sldLayoutChg>
        <pc:sldLayoutChg chg="add del mod replId">
          <pc:chgData name="beckda.bsfi21" userId="S::beckda.bsfi21@unterricht.bbs1-mainz.de::6608728e-51f8-4031-82db-4a4225076750" providerId="AD" clId="Web-{723B321D-1B8C-DB1B-FDFA-7B387AEC1278}" dt="2021-12-10T10:53:15.087" v="2"/>
          <pc:sldLayoutMkLst>
            <pc:docMk/>
            <pc:sldMasterMk cId="1323350455" sldId="2147483757"/>
            <pc:sldLayoutMk cId="4186686121" sldId="2147483766"/>
          </pc:sldLayoutMkLst>
        </pc:sldLayoutChg>
        <pc:sldLayoutChg chg="add del mod replId">
          <pc:chgData name="beckda.bsfi21" userId="S::beckda.bsfi21@unterricht.bbs1-mainz.de::6608728e-51f8-4031-82db-4a4225076750" providerId="AD" clId="Web-{723B321D-1B8C-DB1B-FDFA-7B387AEC1278}" dt="2021-12-10T10:53:15.087" v="2"/>
          <pc:sldLayoutMkLst>
            <pc:docMk/>
            <pc:sldMasterMk cId="1323350455" sldId="2147483757"/>
            <pc:sldLayoutMk cId="1189012709" sldId="2147483767"/>
          </pc:sldLayoutMkLst>
        </pc:sldLayoutChg>
        <pc:sldLayoutChg chg="add del mod replId">
          <pc:chgData name="beckda.bsfi21" userId="S::beckda.bsfi21@unterricht.bbs1-mainz.de::6608728e-51f8-4031-82db-4a4225076750" providerId="AD" clId="Web-{723B321D-1B8C-DB1B-FDFA-7B387AEC1278}" dt="2021-12-10T10:53:15.087" v="2"/>
          <pc:sldLayoutMkLst>
            <pc:docMk/>
            <pc:sldMasterMk cId="1323350455" sldId="2147483757"/>
            <pc:sldLayoutMk cId="1514554983" sldId="2147483768"/>
          </pc:sldLayoutMkLst>
        </pc:sldLayoutChg>
      </pc:sldMasterChg>
      <pc:sldMasterChg chg="add addSldLayout modSldLayout">
        <pc:chgData name="beckda.bsfi21" userId="S::beckda.bsfi21@unterricht.bbs1-mainz.de::6608728e-51f8-4031-82db-4a4225076750" providerId="AD" clId="Web-{723B321D-1B8C-DB1B-FDFA-7B387AEC1278}" dt="2021-12-10T10:53:15.087" v="2"/>
        <pc:sldMasterMkLst>
          <pc:docMk/>
          <pc:sldMasterMk cId="4063631677" sldId="2147483769"/>
        </pc:sldMasterMkLst>
        <pc:sldLayoutChg chg="add mod replId">
          <pc:chgData name="beckda.bsfi21" userId="S::beckda.bsfi21@unterricht.bbs1-mainz.de::6608728e-51f8-4031-82db-4a4225076750" providerId="AD" clId="Web-{723B321D-1B8C-DB1B-FDFA-7B387AEC1278}" dt="2021-12-10T10:53:15.087" v="2"/>
          <pc:sldLayoutMkLst>
            <pc:docMk/>
            <pc:sldMasterMk cId="4063631677" sldId="2147483769"/>
            <pc:sldLayoutMk cId="3461601521" sldId="2147483770"/>
          </pc:sldLayoutMkLst>
        </pc:sldLayoutChg>
        <pc:sldLayoutChg chg="add mod replId">
          <pc:chgData name="beckda.bsfi21" userId="S::beckda.bsfi21@unterricht.bbs1-mainz.de::6608728e-51f8-4031-82db-4a4225076750" providerId="AD" clId="Web-{723B321D-1B8C-DB1B-FDFA-7B387AEC1278}" dt="2021-12-10T10:53:15.087" v="2"/>
          <pc:sldLayoutMkLst>
            <pc:docMk/>
            <pc:sldMasterMk cId="4063631677" sldId="2147483769"/>
            <pc:sldLayoutMk cId="1780241865" sldId="2147483771"/>
          </pc:sldLayoutMkLst>
        </pc:sldLayoutChg>
        <pc:sldLayoutChg chg="add mod replId">
          <pc:chgData name="beckda.bsfi21" userId="S::beckda.bsfi21@unterricht.bbs1-mainz.de::6608728e-51f8-4031-82db-4a4225076750" providerId="AD" clId="Web-{723B321D-1B8C-DB1B-FDFA-7B387AEC1278}" dt="2021-12-10T10:53:15.087" v="2"/>
          <pc:sldLayoutMkLst>
            <pc:docMk/>
            <pc:sldMasterMk cId="4063631677" sldId="2147483769"/>
            <pc:sldLayoutMk cId="577284404" sldId="2147483772"/>
          </pc:sldLayoutMkLst>
        </pc:sldLayoutChg>
        <pc:sldLayoutChg chg="add mod replId">
          <pc:chgData name="beckda.bsfi21" userId="S::beckda.bsfi21@unterricht.bbs1-mainz.de::6608728e-51f8-4031-82db-4a4225076750" providerId="AD" clId="Web-{723B321D-1B8C-DB1B-FDFA-7B387AEC1278}" dt="2021-12-10T10:53:15.087" v="2"/>
          <pc:sldLayoutMkLst>
            <pc:docMk/>
            <pc:sldMasterMk cId="4063631677" sldId="2147483769"/>
            <pc:sldLayoutMk cId="2408993549" sldId="2147483773"/>
          </pc:sldLayoutMkLst>
        </pc:sldLayoutChg>
        <pc:sldLayoutChg chg="add mod replId">
          <pc:chgData name="beckda.bsfi21" userId="S::beckda.bsfi21@unterricht.bbs1-mainz.de::6608728e-51f8-4031-82db-4a4225076750" providerId="AD" clId="Web-{723B321D-1B8C-DB1B-FDFA-7B387AEC1278}" dt="2021-12-10T10:53:15.087" v="2"/>
          <pc:sldLayoutMkLst>
            <pc:docMk/>
            <pc:sldMasterMk cId="4063631677" sldId="2147483769"/>
            <pc:sldLayoutMk cId="3294545728" sldId="2147483774"/>
          </pc:sldLayoutMkLst>
        </pc:sldLayoutChg>
        <pc:sldLayoutChg chg="add mod replId">
          <pc:chgData name="beckda.bsfi21" userId="S::beckda.bsfi21@unterricht.bbs1-mainz.de::6608728e-51f8-4031-82db-4a4225076750" providerId="AD" clId="Web-{723B321D-1B8C-DB1B-FDFA-7B387AEC1278}" dt="2021-12-10T10:53:15.087" v="2"/>
          <pc:sldLayoutMkLst>
            <pc:docMk/>
            <pc:sldMasterMk cId="4063631677" sldId="2147483769"/>
            <pc:sldLayoutMk cId="903565286" sldId="2147483775"/>
          </pc:sldLayoutMkLst>
        </pc:sldLayoutChg>
        <pc:sldLayoutChg chg="add mod replId">
          <pc:chgData name="beckda.bsfi21" userId="S::beckda.bsfi21@unterricht.bbs1-mainz.de::6608728e-51f8-4031-82db-4a4225076750" providerId="AD" clId="Web-{723B321D-1B8C-DB1B-FDFA-7B387AEC1278}" dt="2021-12-10T10:53:15.087" v="2"/>
          <pc:sldLayoutMkLst>
            <pc:docMk/>
            <pc:sldMasterMk cId="4063631677" sldId="2147483769"/>
            <pc:sldLayoutMk cId="2226339664" sldId="2147483776"/>
          </pc:sldLayoutMkLst>
        </pc:sldLayoutChg>
        <pc:sldLayoutChg chg="add mod replId">
          <pc:chgData name="beckda.bsfi21" userId="S::beckda.bsfi21@unterricht.bbs1-mainz.de::6608728e-51f8-4031-82db-4a4225076750" providerId="AD" clId="Web-{723B321D-1B8C-DB1B-FDFA-7B387AEC1278}" dt="2021-12-10T10:53:15.087" v="2"/>
          <pc:sldLayoutMkLst>
            <pc:docMk/>
            <pc:sldMasterMk cId="4063631677" sldId="2147483769"/>
            <pc:sldLayoutMk cId="372694729" sldId="2147483777"/>
          </pc:sldLayoutMkLst>
        </pc:sldLayoutChg>
        <pc:sldLayoutChg chg="add mod replId">
          <pc:chgData name="beckda.bsfi21" userId="S::beckda.bsfi21@unterricht.bbs1-mainz.de::6608728e-51f8-4031-82db-4a4225076750" providerId="AD" clId="Web-{723B321D-1B8C-DB1B-FDFA-7B387AEC1278}" dt="2021-12-10T10:53:15.087" v="2"/>
          <pc:sldLayoutMkLst>
            <pc:docMk/>
            <pc:sldMasterMk cId="4063631677" sldId="2147483769"/>
            <pc:sldLayoutMk cId="2958924400" sldId="2147483778"/>
          </pc:sldLayoutMkLst>
        </pc:sldLayoutChg>
        <pc:sldLayoutChg chg="add mod replId">
          <pc:chgData name="beckda.bsfi21" userId="S::beckda.bsfi21@unterricht.bbs1-mainz.de::6608728e-51f8-4031-82db-4a4225076750" providerId="AD" clId="Web-{723B321D-1B8C-DB1B-FDFA-7B387AEC1278}" dt="2021-12-10T10:53:15.087" v="2"/>
          <pc:sldLayoutMkLst>
            <pc:docMk/>
            <pc:sldMasterMk cId="4063631677" sldId="2147483769"/>
            <pc:sldLayoutMk cId="967433467" sldId="2147483779"/>
          </pc:sldLayoutMkLst>
        </pc:sldLayoutChg>
        <pc:sldLayoutChg chg="add mod replId">
          <pc:chgData name="beckda.bsfi21" userId="S::beckda.bsfi21@unterricht.bbs1-mainz.de::6608728e-51f8-4031-82db-4a4225076750" providerId="AD" clId="Web-{723B321D-1B8C-DB1B-FDFA-7B387AEC1278}" dt="2021-12-10T10:53:15.087" v="2"/>
          <pc:sldLayoutMkLst>
            <pc:docMk/>
            <pc:sldMasterMk cId="4063631677" sldId="2147483769"/>
            <pc:sldLayoutMk cId="3847176680" sldId="2147483780"/>
          </pc:sldLayoutMkLst>
        </pc:sldLayoutChg>
      </pc:sldMasterChg>
    </pc:docChg>
  </pc:docChgLst>
  <pc:docChgLst>
    <pc:chgData name="stefma.bsfi21" userId="S::stefma.bsfi21@unterricht.bbs1-mainz.de::ab95b906-faca-46c4-9e87-b0e45e8293ae" providerId="AD" clId="Web-{BB103994-F0F2-8438-5C5D-6EE301B2E368}"/>
    <pc:docChg chg="modSld">
      <pc:chgData name="stefma.bsfi21" userId="S::stefma.bsfi21@unterricht.bbs1-mainz.de::ab95b906-faca-46c4-9e87-b0e45e8293ae" providerId="AD" clId="Web-{BB103994-F0F2-8438-5C5D-6EE301B2E368}" dt="2022-01-20T11:54:00.102" v="26" actId="14100"/>
      <pc:docMkLst>
        <pc:docMk/>
      </pc:docMkLst>
      <pc:sldChg chg="delSp">
        <pc:chgData name="stefma.bsfi21" userId="S::stefma.bsfi21@unterricht.bbs1-mainz.de::ab95b906-faca-46c4-9e87-b0e45e8293ae" providerId="AD" clId="Web-{BB103994-F0F2-8438-5C5D-6EE301B2E368}" dt="2022-01-20T11:53:34.086" v="13"/>
        <pc:sldMkLst>
          <pc:docMk/>
          <pc:sldMk cId="2859167756" sldId="274"/>
        </pc:sldMkLst>
        <pc:grpChg chg="del">
          <ac:chgData name="stefma.bsfi21" userId="S::stefma.bsfi21@unterricht.bbs1-mainz.de::ab95b906-faca-46c4-9e87-b0e45e8293ae" providerId="AD" clId="Web-{BB103994-F0F2-8438-5C5D-6EE301B2E368}" dt="2022-01-20T11:53:34.086" v="13"/>
          <ac:grpSpMkLst>
            <pc:docMk/>
            <pc:sldMk cId="2859167756" sldId="274"/>
            <ac:grpSpMk id="13" creationId="{3081397C-0D7E-4D2E-A8AB-C16DA79A4F6A}"/>
          </ac:grpSpMkLst>
        </pc:grpChg>
      </pc:sldChg>
      <pc:sldChg chg="addSp modSp">
        <pc:chgData name="stefma.bsfi21" userId="S::stefma.bsfi21@unterricht.bbs1-mainz.de::ab95b906-faca-46c4-9e87-b0e45e8293ae" providerId="AD" clId="Web-{BB103994-F0F2-8438-5C5D-6EE301B2E368}" dt="2022-01-20T11:54:00.102" v="26" actId="14100"/>
        <pc:sldMkLst>
          <pc:docMk/>
          <pc:sldMk cId="3885465822" sldId="275"/>
        </pc:sldMkLst>
        <pc:spChg chg="mod">
          <ac:chgData name="stefma.bsfi21" userId="S::stefma.bsfi21@unterricht.bbs1-mainz.de::ab95b906-faca-46c4-9e87-b0e45e8293ae" providerId="AD" clId="Web-{BB103994-F0F2-8438-5C5D-6EE301B2E368}" dt="2022-01-20T11:53:05.414" v="7" actId="14100"/>
          <ac:spMkLst>
            <pc:docMk/>
            <pc:sldMk cId="3885465822" sldId="275"/>
            <ac:spMk id="27" creationId="{F095D1FB-054F-4ED4-9DD7-15BD768CBB4D}"/>
          </ac:spMkLst>
        </pc:spChg>
        <pc:spChg chg="mod">
          <ac:chgData name="stefma.bsfi21" userId="S::stefma.bsfi21@unterricht.bbs1-mainz.de::ab95b906-faca-46c4-9e87-b0e45e8293ae" providerId="AD" clId="Web-{BB103994-F0F2-8438-5C5D-6EE301B2E368}" dt="2022-01-20T11:53:21.976" v="11" actId="1076"/>
          <ac:spMkLst>
            <pc:docMk/>
            <pc:sldMk cId="3885465822" sldId="275"/>
            <ac:spMk id="28" creationId="{CFB5591E-E3A1-4873-A636-3D049C72245C}"/>
          </ac:spMkLst>
        </pc:spChg>
        <pc:spChg chg="add mod">
          <ac:chgData name="stefma.bsfi21" userId="S::stefma.bsfi21@unterricht.bbs1-mainz.de::ab95b906-faca-46c4-9e87-b0e45e8293ae" providerId="AD" clId="Web-{BB103994-F0F2-8438-5C5D-6EE301B2E368}" dt="2022-01-20T11:53:49.164" v="22" actId="1076"/>
          <ac:spMkLst>
            <pc:docMk/>
            <pc:sldMk cId="3885465822" sldId="275"/>
            <ac:spMk id="31" creationId="{D4D1B1D0-1DD2-4488-B2C9-ED28D7098513}"/>
          </ac:spMkLst>
        </pc:spChg>
        <pc:spChg chg="add">
          <ac:chgData name="stefma.bsfi21" userId="S::stefma.bsfi21@unterricht.bbs1-mainz.de::ab95b906-faca-46c4-9e87-b0e45e8293ae" providerId="AD" clId="Web-{BB103994-F0F2-8438-5C5D-6EE301B2E368}" dt="2022-01-20T11:53:35.633" v="14"/>
          <ac:spMkLst>
            <pc:docMk/>
            <pc:sldMk cId="3885465822" sldId="275"/>
            <ac:spMk id="32" creationId="{E9A8389B-BB75-4FE9-AB64-8FF8FE7D03DB}"/>
          </ac:spMkLst>
        </pc:spChg>
        <pc:grpChg chg="mod">
          <ac:chgData name="stefma.bsfi21" userId="S::stefma.bsfi21@unterricht.bbs1-mainz.de::ab95b906-faca-46c4-9e87-b0e45e8293ae" providerId="AD" clId="Web-{BB103994-F0F2-8438-5C5D-6EE301B2E368}" dt="2022-01-20T11:53:26.539" v="12" actId="1076"/>
          <ac:grpSpMkLst>
            <pc:docMk/>
            <pc:sldMk cId="3885465822" sldId="275"/>
            <ac:grpSpMk id="19" creationId="{CB95F796-9025-44D1-9804-0ACD4997A797}"/>
          </ac:grpSpMkLst>
        </pc:grpChg>
        <pc:grpChg chg="add mod">
          <ac:chgData name="stefma.bsfi21" userId="S::stefma.bsfi21@unterricht.bbs1-mainz.de::ab95b906-faca-46c4-9e87-b0e45e8293ae" providerId="AD" clId="Web-{BB103994-F0F2-8438-5C5D-6EE301B2E368}" dt="2022-01-20T11:54:00.102" v="26" actId="14100"/>
          <ac:grpSpMkLst>
            <pc:docMk/>
            <pc:sldMk cId="3885465822" sldId="275"/>
            <ac:grpSpMk id="30" creationId="{0BCE9EED-EAE0-4265-893D-054828FD0141}"/>
          </ac:grpSpMkLst>
        </pc:grpChg>
        <pc:picChg chg="add mod">
          <ac:chgData name="stefma.bsfi21" userId="S::stefma.bsfi21@unterricht.bbs1-mainz.de::ab95b906-faca-46c4-9e87-b0e45e8293ae" providerId="AD" clId="Web-{BB103994-F0F2-8438-5C5D-6EE301B2E368}" dt="2022-01-20T11:53:56.211" v="24" actId="1076"/>
          <ac:picMkLst>
            <pc:docMk/>
            <pc:sldMk cId="3885465822" sldId="275"/>
            <ac:picMk id="33" creationId="{C03C1571-AA65-4603-A313-0F9216AEB318}"/>
          </ac:picMkLst>
        </pc:picChg>
      </pc:sldChg>
    </pc:docChg>
  </pc:docChgLst>
  <pc:docChgLst>
    <pc:chgData name="heinda.bsfi21" userId="e88bc7d8-3c01-4550-b23e-e4e7fb848b2f" providerId="ADAL" clId="{52242A12-F98A-4AD4-9490-7FF544674102}"/>
    <pc:docChg chg="modSld sldOrd">
      <pc:chgData name="heinda.bsfi21" userId="e88bc7d8-3c01-4550-b23e-e4e7fb848b2f" providerId="ADAL" clId="{52242A12-F98A-4AD4-9490-7FF544674102}" dt="2022-01-21T11:13:21.921" v="385" actId="20577"/>
      <pc:docMkLst>
        <pc:docMk/>
      </pc:docMkLst>
      <pc:sldChg chg="ord">
        <pc:chgData name="heinda.bsfi21" userId="e88bc7d8-3c01-4550-b23e-e4e7fb848b2f" providerId="ADAL" clId="{52242A12-F98A-4AD4-9490-7FF544674102}" dt="2022-01-19T11:36:47.519" v="1"/>
        <pc:sldMkLst>
          <pc:docMk/>
          <pc:sldMk cId="3377545315" sldId="260"/>
        </pc:sldMkLst>
      </pc:sldChg>
      <pc:sldChg chg="modNotesTx">
        <pc:chgData name="heinda.bsfi21" userId="e88bc7d8-3c01-4550-b23e-e4e7fb848b2f" providerId="ADAL" clId="{52242A12-F98A-4AD4-9490-7FF544674102}" dt="2022-01-21T11:13:21.921" v="385" actId="20577"/>
        <pc:sldMkLst>
          <pc:docMk/>
          <pc:sldMk cId="2440367032" sldId="281"/>
        </pc:sldMkLst>
      </pc:sldChg>
    </pc:docChg>
  </pc:docChgLst>
  <pc:docChgLst>
    <pc:chgData name="stefma.bsfi21" userId="S::stefma.bsfi21@unterricht.bbs1-mainz.de::ab95b906-faca-46c4-9e87-b0e45e8293ae" providerId="AD" clId="Web-{BF96C6D7-35F4-8456-557B-A11D22FEF393}"/>
    <pc:docChg chg="modSld">
      <pc:chgData name="stefma.bsfi21" userId="S::stefma.bsfi21@unterricht.bbs1-mainz.de::ab95b906-faca-46c4-9e87-b0e45e8293ae" providerId="AD" clId="Web-{BF96C6D7-35F4-8456-557B-A11D22FEF393}" dt="2022-01-20T11:55:24.788" v="17" actId="14100"/>
      <pc:docMkLst>
        <pc:docMk/>
      </pc:docMkLst>
      <pc:sldChg chg="delSp">
        <pc:chgData name="stefma.bsfi21" userId="S::stefma.bsfi21@unterricht.bbs1-mainz.de::ab95b906-faca-46c4-9e87-b0e45e8293ae" providerId="AD" clId="Web-{BF96C6D7-35F4-8456-557B-A11D22FEF393}" dt="2022-01-20T11:55:09.584" v="12"/>
        <pc:sldMkLst>
          <pc:docMk/>
          <pc:sldMk cId="2859167756" sldId="274"/>
        </pc:sldMkLst>
        <pc:grpChg chg="del">
          <ac:chgData name="stefma.bsfi21" userId="S::stefma.bsfi21@unterricht.bbs1-mainz.de::ab95b906-faca-46c4-9e87-b0e45e8293ae" providerId="AD" clId="Web-{BF96C6D7-35F4-8456-557B-A11D22FEF393}" dt="2022-01-20T11:55:09.584" v="12"/>
          <ac:grpSpMkLst>
            <pc:docMk/>
            <pc:sldMk cId="2859167756" sldId="274"/>
            <ac:grpSpMk id="31" creationId="{D18AB1D2-7C6B-4083-8FD4-D1EB13BB4622}"/>
          </ac:grpSpMkLst>
        </pc:grpChg>
      </pc:sldChg>
      <pc:sldChg chg="addSp delSp modSp">
        <pc:chgData name="stefma.bsfi21" userId="S::stefma.bsfi21@unterricht.bbs1-mainz.de::ab95b906-faca-46c4-9e87-b0e45e8293ae" providerId="AD" clId="Web-{BF96C6D7-35F4-8456-557B-A11D22FEF393}" dt="2022-01-20T11:55:24.788" v="17" actId="14100"/>
        <pc:sldMkLst>
          <pc:docMk/>
          <pc:sldMk cId="3885465822" sldId="275"/>
        </pc:sldMkLst>
        <pc:spChg chg="mod">
          <ac:chgData name="stefma.bsfi21" userId="S::stefma.bsfi21@unterricht.bbs1-mainz.de::ab95b906-faca-46c4-9e87-b0e45e8293ae" providerId="AD" clId="Web-{BF96C6D7-35F4-8456-557B-A11D22FEF393}" dt="2022-01-20T11:54:56.209" v="8" actId="1076"/>
          <ac:spMkLst>
            <pc:docMk/>
            <pc:sldMk cId="3885465822" sldId="275"/>
            <ac:spMk id="27" creationId="{F095D1FB-054F-4ED4-9DD7-15BD768CBB4D}"/>
          </ac:spMkLst>
        </pc:spChg>
        <pc:spChg chg="mod">
          <ac:chgData name="stefma.bsfi21" userId="S::stefma.bsfi21@unterricht.bbs1-mainz.de::ab95b906-faca-46c4-9e87-b0e45e8293ae" providerId="AD" clId="Web-{BF96C6D7-35F4-8456-557B-A11D22FEF393}" dt="2022-01-20T11:54:46.834" v="6" actId="1076"/>
          <ac:spMkLst>
            <pc:docMk/>
            <pc:sldMk cId="3885465822" sldId="275"/>
            <ac:spMk id="31" creationId="{D4D1B1D0-1DD2-4488-B2C9-ED28D7098513}"/>
          </ac:spMkLst>
        </pc:spChg>
        <pc:spChg chg="mod">
          <ac:chgData name="stefma.bsfi21" userId="S::stefma.bsfi21@unterricht.bbs1-mainz.de::ab95b906-faca-46c4-9e87-b0e45e8293ae" providerId="AD" clId="Web-{BF96C6D7-35F4-8456-557B-A11D22FEF393}" dt="2022-01-20T11:54:30.927" v="3" actId="14100"/>
          <ac:spMkLst>
            <pc:docMk/>
            <pc:sldMk cId="3885465822" sldId="275"/>
            <ac:spMk id="32" creationId="{E9A8389B-BB75-4FE9-AB64-8FF8FE7D03DB}"/>
          </ac:spMkLst>
        </pc:spChg>
        <pc:spChg chg="add">
          <ac:chgData name="stefma.bsfi21" userId="S::stefma.bsfi21@unterricht.bbs1-mainz.de::ab95b906-faca-46c4-9e87-b0e45e8293ae" providerId="AD" clId="Web-{BF96C6D7-35F4-8456-557B-A11D22FEF393}" dt="2022-01-20T11:55:10.959" v="13"/>
          <ac:spMkLst>
            <pc:docMk/>
            <pc:sldMk cId="3885465822" sldId="275"/>
            <ac:spMk id="37" creationId="{2FD7A7F2-5C67-41B7-AB73-2ED40369D0A8}"/>
          </ac:spMkLst>
        </pc:spChg>
        <pc:spChg chg="add">
          <ac:chgData name="stefma.bsfi21" userId="S::stefma.bsfi21@unterricht.bbs1-mainz.de::ab95b906-faca-46c4-9e87-b0e45e8293ae" providerId="AD" clId="Web-{BF96C6D7-35F4-8456-557B-A11D22FEF393}" dt="2022-01-20T11:55:10.959" v="13"/>
          <ac:spMkLst>
            <pc:docMk/>
            <pc:sldMk cId="3885465822" sldId="275"/>
            <ac:spMk id="38" creationId="{F4EDE203-96B9-46F7-A20E-432C8A1D958E}"/>
          </ac:spMkLst>
        </pc:spChg>
        <pc:grpChg chg="del">
          <ac:chgData name="stefma.bsfi21" userId="S::stefma.bsfi21@unterricht.bbs1-mainz.de::ab95b906-faca-46c4-9e87-b0e45e8293ae" providerId="AD" clId="Web-{BF96C6D7-35F4-8456-557B-A11D22FEF393}" dt="2022-01-20T11:54:59.475" v="9"/>
          <ac:grpSpMkLst>
            <pc:docMk/>
            <pc:sldMk cId="3885465822" sldId="275"/>
            <ac:grpSpMk id="2" creationId="{399C0FD5-9E3A-4F45-9D14-5B06EDA9EEF2}"/>
          </ac:grpSpMkLst>
        </pc:grpChg>
        <pc:grpChg chg="mod">
          <ac:chgData name="stefma.bsfi21" userId="S::stefma.bsfi21@unterricht.bbs1-mainz.de::ab95b906-faca-46c4-9e87-b0e45e8293ae" providerId="AD" clId="Web-{BF96C6D7-35F4-8456-557B-A11D22FEF393}" dt="2022-01-20T11:55:06.053" v="10" actId="1076"/>
          <ac:grpSpMkLst>
            <pc:docMk/>
            <pc:sldMk cId="3885465822" sldId="275"/>
            <ac:grpSpMk id="19" creationId="{CB95F796-9025-44D1-9804-0ACD4997A797}"/>
          </ac:grpSpMkLst>
        </pc:grpChg>
        <pc:grpChg chg="mod">
          <ac:chgData name="stefma.bsfi21" userId="S::stefma.bsfi21@unterricht.bbs1-mainz.de::ab95b906-faca-46c4-9e87-b0e45e8293ae" providerId="AD" clId="Web-{BF96C6D7-35F4-8456-557B-A11D22FEF393}" dt="2022-01-20T11:55:06.069" v="11" actId="1076"/>
          <ac:grpSpMkLst>
            <pc:docMk/>
            <pc:sldMk cId="3885465822" sldId="275"/>
            <ac:grpSpMk id="30" creationId="{0BCE9EED-EAE0-4265-893D-054828FD0141}"/>
          </ac:grpSpMkLst>
        </pc:grpChg>
        <pc:grpChg chg="add mod">
          <ac:chgData name="stefma.bsfi21" userId="S::stefma.bsfi21@unterricht.bbs1-mainz.de::ab95b906-faca-46c4-9e87-b0e45e8293ae" providerId="AD" clId="Web-{BF96C6D7-35F4-8456-557B-A11D22FEF393}" dt="2022-01-20T11:55:24.788" v="17" actId="14100"/>
          <ac:grpSpMkLst>
            <pc:docMk/>
            <pc:sldMk cId="3885465822" sldId="275"/>
            <ac:grpSpMk id="34" creationId="{02CC6276-FEF7-4882-84A8-D9DF9AE63B2F}"/>
          </ac:grpSpMkLst>
        </pc:grpChg>
        <pc:grpChg chg="add">
          <ac:chgData name="stefma.bsfi21" userId="S::stefma.bsfi21@unterricht.bbs1-mainz.de::ab95b906-faca-46c4-9e87-b0e45e8293ae" providerId="AD" clId="Web-{BF96C6D7-35F4-8456-557B-A11D22FEF393}" dt="2022-01-20T11:55:10.959" v="13"/>
          <ac:grpSpMkLst>
            <pc:docMk/>
            <pc:sldMk cId="3885465822" sldId="275"/>
            <ac:grpSpMk id="35" creationId="{40A7D97E-572C-4684-9731-C9EA9AA18565}"/>
          </ac:grpSpMkLst>
        </pc:grpChg>
        <pc:picChg chg="mod">
          <ac:chgData name="stefma.bsfi21" userId="S::stefma.bsfi21@unterricht.bbs1-mainz.de::ab95b906-faca-46c4-9e87-b0e45e8293ae" providerId="AD" clId="Web-{BF96C6D7-35F4-8456-557B-A11D22FEF393}" dt="2022-01-20T11:54:37.458" v="4" actId="1076"/>
          <ac:picMkLst>
            <pc:docMk/>
            <pc:sldMk cId="3885465822" sldId="275"/>
            <ac:picMk id="33" creationId="{C03C1571-AA65-4603-A313-0F9216AEB318}"/>
          </ac:picMkLst>
        </pc:picChg>
        <pc:picChg chg="add mod">
          <ac:chgData name="stefma.bsfi21" userId="S::stefma.bsfi21@unterricht.bbs1-mainz.de::ab95b906-faca-46c4-9e87-b0e45e8293ae" providerId="AD" clId="Web-{BF96C6D7-35F4-8456-557B-A11D22FEF393}" dt="2022-01-20T11:55:21.928" v="16" actId="1076"/>
          <ac:picMkLst>
            <pc:docMk/>
            <pc:sldMk cId="3885465822" sldId="275"/>
            <ac:picMk id="36" creationId="{904A581D-115A-4372-9749-58DF6C06DD2B}"/>
          </ac:picMkLst>
        </pc:picChg>
      </pc:sldChg>
    </pc:docChg>
  </pc:docChgLst>
  <pc:docChgLst>
    <pc:chgData name="stefma.bsfi21" userId="ab95b906-faca-46c4-9e87-b0e45e8293ae" providerId="ADAL" clId="{80510D51-C0D1-49F7-9FCD-1C53139A9C7A}"/>
    <pc:docChg chg="modSld">
      <pc:chgData name="stefma.bsfi21" userId="ab95b906-faca-46c4-9e87-b0e45e8293ae" providerId="ADAL" clId="{80510D51-C0D1-49F7-9FCD-1C53139A9C7A}" dt="2022-01-27T06:36:40.964" v="6" actId="20577"/>
      <pc:docMkLst>
        <pc:docMk/>
      </pc:docMkLst>
      <pc:sldChg chg="modNotesTx">
        <pc:chgData name="stefma.bsfi21" userId="ab95b906-faca-46c4-9e87-b0e45e8293ae" providerId="ADAL" clId="{80510D51-C0D1-49F7-9FCD-1C53139A9C7A}" dt="2022-01-27T06:36:40.964" v="6" actId="20577"/>
        <pc:sldMkLst>
          <pc:docMk/>
          <pc:sldMk cId="1303962277" sldId="280"/>
        </pc:sldMkLst>
      </pc:sldChg>
    </pc:docChg>
  </pc:docChgLst>
  <pc:docChgLst>
    <pc:chgData name="stefma.bsfi21" userId="S::stefma.bsfi21@unterricht.bbs1-mainz.de::ab95b906-faca-46c4-9e87-b0e45e8293ae" providerId="AD" clId="Web-{F462A435-2DE6-E1EE-AFCD-82865C968202}"/>
    <pc:docChg chg="addSld delSld modSld">
      <pc:chgData name="stefma.bsfi21" userId="S::stefma.bsfi21@unterricht.bbs1-mainz.de::ab95b906-faca-46c4-9e87-b0e45e8293ae" providerId="AD" clId="Web-{F462A435-2DE6-E1EE-AFCD-82865C968202}" dt="2022-01-26T17:12:31.081" v="67" actId="20577"/>
      <pc:docMkLst>
        <pc:docMk/>
      </pc:docMkLst>
      <pc:sldChg chg="addSp modSp">
        <pc:chgData name="stefma.bsfi21" userId="S::stefma.bsfi21@unterricht.bbs1-mainz.de::ab95b906-faca-46c4-9e87-b0e45e8293ae" providerId="AD" clId="Web-{F462A435-2DE6-E1EE-AFCD-82865C968202}" dt="2022-01-26T17:12:31.081" v="67" actId="20577"/>
        <pc:sldMkLst>
          <pc:docMk/>
          <pc:sldMk cId="573409023" sldId="261"/>
        </pc:sldMkLst>
        <pc:spChg chg="add mod">
          <ac:chgData name="stefma.bsfi21" userId="S::stefma.bsfi21@unterricht.bbs1-mainz.de::ab95b906-faca-46c4-9e87-b0e45e8293ae" providerId="AD" clId="Web-{F462A435-2DE6-E1EE-AFCD-82865C968202}" dt="2022-01-26T17:12:31.081" v="67" actId="20577"/>
          <ac:spMkLst>
            <pc:docMk/>
            <pc:sldMk cId="573409023" sldId="261"/>
            <ac:spMk id="3" creationId="{81E446FF-FA0C-4360-9BEA-4E549BA6CD89}"/>
          </ac:spMkLst>
        </pc:spChg>
      </pc:sldChg>
      <pc:sldChg chg="addSp">
        <pc:chgData name="stefma.bsfi21" userId="S::stefma.bsfi21@unterricht.bbs1-mainz.de::ab95b906-faca-46c4-9e87-b0e45e8293ae" providerId="AD" clId="Web-{F462A435-2DE6-E1EE-AFCD-82865C968202}" dt="2022-01-26T17:03:46.367" v="19"/>
        <pc:sldMkLst>
          <pc:docMk/>
          <pc:sldMk cId="1670956095" sldId="264"/>
        </pc:sldMkLst>
        <pc:spChg chg="add">
          <ac:chgData name="stefma.bsfi21" userId="S::stefma.bsfi21@unterricht.bbs1-mainz.de::ab95b906-faca-46c4-9e87-b0e45e8293ae" providerId="AD" clId="Web-{F462A435-2DE6-E1EE-AFCD-82865C968202}" dt="2022-01-26T17:03:46.367" v="19"/>
          <ac:spMkLst>
            <pc:docMk/>
            <pc:sldMk cId="1670956095" sldId="264"/>
            <ac:spMk id="5" creationId="{D7E33D1D-A4CE-49C4-BD53-975017431980}"/>
          </ac:spMkLst>
        </pc:spChg>
      </pc:sldChg>
      <pc:sldChg chg="modSp">
        <pc:chgData name="stefma.bsfi21" userId="S::stefma.bsfi21@unterricht.bbs1-mainz.de::ab95b906-faca-46c4-9e87-b0e45e8293ae" providerId="AD" clId="Web-{F462A435-2DE6-E1EE-AFCD-82865C968202}" dt="2022-01-26T17:07:08.121" v="21" actId="20577"/>
        <pc:sldMkLst>
          <pc:docMk/>
          <pc:sldMk cId="439888738" sldId="266"/>
        </pc:sldMkLst>
        <pc:spChg chg="mod">
          <ac:chgData name="stefma.bsfi21" userId="S::stefma.bsfi21@unterricht.bbs1-mainz.de::ab95b906-faca-46c4-9e87-b0e45e8293ae" providerId="AD" clId="Web-{F462A435-2DE6-E1EE-AFCD-82865C968202}" dt="2022-01-26T17:07:08.121" v="21" actId="20577"/>
          <ac:spMkLst>
            <pc:docMk/>
            <pc:sldMk cId="439888738" sldId="266"/>
            <ac:spMk id="3" creationId="{22614806-F37E-4DD6-857D-F98079C1D352}"/>
          </ac:spMkLst>
        </pc:spChg>
      </pc:sldChg>
      <pc:sldChg chg="modSp">
        <pc:chgData name="stefma.bsfi21" userId="S::stefma.bsfi21@unterricht.bbs1-mainz.de::ab95b906-faca-46c4-9e87-b0e45e8293ae" providerId="AD" clId="Web-{F462A435-2DE6-E1EE-AFCD-82865C968202}" dt="2022-01-26T17:07:27.325" v="28" actId="1076"/>
        <pc:sldMkLst>
          <pc:docMk/>
          <pc:sldMk cId="3076568945" sldId="283"/>
        </pc:sldMkLst>
        <pc:spChg chg="mod">
          <ac:chgData name="stefma.bsfi21" userId="S::stefma.bsfi21@unterricht.bbs1-mainz.de::ab95b906-faca-46c4-9e87-b0e45e8293ae" providerId="AD" clId="Web-{F462A435-2DE6-E1EE-AFCD-82865C968202}" dt="2022-01-26T17:07:27.325" v="28" actId="1076"/>
          <ac:spMkLst>
            <pc:docMk/>
            <pc:sldMk cId="3076568945" sldId="283"/>
            <ac:spMk id="19" creationId="{35FB557D-122B-4EA7-850D-792FE4534049}"/>
          </ac:spMkLst>
        </pc:spChg>
      </pc:sldChg>
      <pc:sldChg chg="addSp delSp modSp new del">
        <pc:chgData name="stefma.bsfi21" userId="S::stefma.bsfi21@unterricht.bbs1-mainz.de::ab95b906-faca-46c4-9e87-b0e45e8293ae" providerId="AD" clId="Web-{F462A435-2DE6-E1EE-AFCD-82865C968202}" dt="2022-01-26T16:57:34.297" v="8"/>
        <pc:sldMkLst>
          <pc:docMk/>
          <pc:sldMk cId="3466340910" sldId="285"/>
        </pc:sldMkLst>
        <pc:spChg chg="del mod">
          <ac:chgData name="stefma.bsfi21" userId="S::stefma.bsfi21@unterricht.bbs1-mainz.de::ab95b906-faca-46c4-9e87-b0e45e8293ae" providerId="AD" clId="Web-{F462A435-2DE6-E1EE-AFCD-82865C968202}" dt="2022-01-26T16:57:07.905" v="2"/>
          <ac:spMkLst>
            <pc:docMk/>
            <pc:sldMk cId="3466340910" sldId="285"/>
            <ac:spMk id="2" creationId="{3DFB5101-4F15-4A90-8156-E0495FCD28B5}"/>
          </ac:spMkLst>
        </pc:spChg>
        <pc:spChg chg="del">
          <ac:chgData name="stefma.bsfi21" userId="S::stefma.bsfi21@unterricht.bbs1-mainz.de::ab95b906-faca-46c4-9e87-b0e45e8293ae" providerId="AD" clId="Web-{F462A435-2DE6-E1EE-AFCD-82865C968202}" dt="2022-01-26T16:57:13.327" v="4"/>
          <ac:spMkLst>
            <pc:docMk/>
            <pc:sldMk cId="3466340910" sldId="285"/>
            <ac:spMk id="3" creationId="{F7FFBEAF-9E0E-4F03-BB01-D1D17FEAF986}"/>
          </ac:spMkLst>
        </pc:spChg>
        <pc:spChg chg="add del mod">
          <ac:chgData name="stefma.bsfi21" userId="S::stefma.bsfi21@unterricht.bbs1-mainz.de::ab95b906-faca-46c4-9e87-b0e45e8293ae" providerId="AD" clId="Web-{F462A435-2DE6-E1EE-AFCD-82865C968202}" dt="2022-01-26T16:57:11.905" v="3"/>
          <ac:spMkLst>
            <pc:docMk/>
            <pc:sldMk cId="3466340910" sldId="285"/>
            <ac:spMk id="5" creationId="{0FA3A2D0-6841-4BB2-AA4E-B573B01C357A}"/>
          </ac:spMkLst>
        </pc:spChg>
      </pc:sldChg>
      <pc:sldChg chg="new del">
        <pc:chgData name="stefma.bsfi21" userId="S::stefma.bsfi21@unterricht.bbs1-mainz.de::ab95b906-faca-46c4-9e87-b0e45e8293ae" providerId="AD" clId="Web-{F462A435-2DE6-E1EE-AFCD-82865C968202}" dt="2022-01-26T16:57:35.109" v="9"/>
        <pc:sldMkLst>
          <pc:docMk/>
          <pc:sldMk cId="1667362301" sldId="286"/>
        </pc:sldMkLst>
      </pc:sldChg>
      <pc:sldChg chg="delSp modSp add mod replId setBg modNotes">
        <pc:chgData name="stefma.bsfi21" userId="S::stefma.bsfi21@unterricht.bbs1-mainz.de::ab95b906-faca-46c4-9e87-b0e45e8293ae" providerId="AD" clId="Web-{F462A435-2DE6-E1EE-AFCD-82865C968202}" dt="2022-01-26T17:02:09.240" v="16"/>
        <pc:sldMkLst>
          <pc:docMk/>
          <pc:sldMk cId="80273173" sldId="287"/>
        </pc:sldMkLst>
        <pc:spChg chg="mod">
          <ac:chgData name="stefma.bsfi21" userId="S::stefma.bsfi21@unterricht.bbs1-mainz.de::ab95b906-faca-46c4-9e87-b0e45e8293ae" providerId="AD" clId="Web-{F462A435-2DE6-E1EE-AFCD-82865C968202}" dt="2022-01-26T16:57:39.328" v="10" actId="20577"/>
          <ac:spMkLst>
            <pc:docMk/>
            <pc:sldMk cId="80273173" sldId="287"/>
            <ac:spMk id="4" creationId="{800918B9-4BB3-47C7-BF2A-ACB8F9841D76}"/>
          </ac:spMkLst>
        </pc:spChg>
        <pc:spChg chg="del">
          <ac:chgData name="stefma.bsfi21" userId="S::stefma.bsfi21@unterricht.bbs1-mainz.de::ab95b906-faca-46c4-9e87-b0e45e8293ae" providerId="AD" clId="Web-{F462A435-2DE6-E1EE-AFCD-82865C968202}" dt="2022-01-26T16:57:41.500" v="11"/>
          <ac:spMkLst>
            <pc:docMk/>
            <pc:sldMk cId="80273173" sldId="287"/>
            <ac:spMk id="10" creationId="{AF6EC9F1-D383-445A-973F-D68DAD783587}"/>
          </ac:spMkLst>
        </pc:spChg>
        <pc:spChg chg="del">
          <ac:chgData name="stefma.bsfi21" userId="S::stefma.bsfi21@unterricht.bbs1-mainz.de::ab95b906-faca-46c4-9e87-b0e45e8293ae" providerId="AD" clId="Web-{F462A435-2DE6-E1EE-AFCD-82865C968202}" dt="2022-01-26T16:57:42.922" v="12"/>
          <ac:spMkLst>
            <pc:docMk/>
            <pc:sldMk cId="80273173" sldId="287"/>
            <ac:spMk id="11" creationId="{F191141D-CD29-4AE7-8F20-75F2A196FBC6}"/>
          </ac:spMkLst>
        </pc:spChg>
        <pc:spChg chg="del">
          <ac:chgData name="stefma.bsfi21" userId="S::stefma.bsfi21@unterricht.bbs1-mainz.de::ab95b906-faca-46c4-9e87-b0e45e8293ae" providerId="AD" clId="Web-{F462A435-2DE6-E1EE-AFCD-82865C968202}" dt="2022-01-26T16:57:45.078" v="13"/>
          <ac:spMkLst>
            <pc:docMk/>
            <pc:sldMk cId="80273173" sldId="287"/>
            <ac:spMk id="12" creationId="{54981A6C-B98F-40AA-9032-586D2FB0A67F}"/>
          </ac:spMkLst>
        </pc:spChg>
        <pc:picChg chg="del">
          <ac:chgData name="stefma.bsfi21" userId="S::stefma.bsfi21@unterricht.bbs1-mainz.de::ab95b906-faca-46c4-9e87-b0e45e8293ae" providerId="AD" clId="Web-{F462A435-2DE6-E1EE-AFCD-82865C968202}" dt="2022-01-26T16:57:54.063" v="14"/>
          <ac:picMkLst>
            <pc:docMk/>
            <pc:sldMk cId="80273173" sldId="287"/>
            <ac:picMk id="6" creationId="{A8C70AF7-E28E-4648-B5C3-50AF6E5E466D}"/>
          </ac:picMkLst>
        </pc:picChg>
      </pc:sldChg>
      <pc:sldChg chg="add mod replId setBg modNotes">
        <pc:chgData name="stefma.bsfi21" userId="S::stefma.bsfi21@unterricht.bbs1-mainz.de::ab95b906-faca-46c4-9e87-b0e45e8293ae" providerId="AD" clId="Web-{F462A435-2DE6-E1EE-AFCD-82865C968202}" dt="2022-01-26T17:03:01.038" v="18"/>
        <pc:sldMkLst>
          <pc:docMk/>
          <pc:sldMk cId="3090989960" sldId="288"/>
        </pc:sldMkLst>
      </pc:sldChg>
    </pc:docChg>
  </pc:docChgLst>
  <pc:docChgLst>
    <pc:chgData name="stefma.bsfi21" userId="S::stefma.bsfi21@unterricht.bbs1-mainz.de::ab95b906-faca-46c4-9e87-b0e45e8293ae" providerId="AD" clId="Web-{F46DCF0A-2DF5-4CE4-8C1A-3ECB04D8621D}"/>
    <pc:docChg chg="modSld addMainMaster delMainMaster">
      <pc:chgData name="stefma.bsfi21" userId="S::stefma.bsfi21@unterricht.bbs1-mainz.de::ab95b906-faca-46c4-9e87-b0e45e8293ae" providerId="AD" clId="Web-{F46DCF0A-2DF5-4CE4-8C1A-3ECB04D8621D}" dt="2021-12-10T10:46:56.159" v="0"/>
      <pc:docMkLst>
        <pc:docMk/>
      </pc:docMkLst>
      <pc:sldChg chg="addSp modSp mod setBg modClrScheme setClrOvrMap chgLayout">
        <pc:chgData name="stefma.bsfi21" userId="S::stefma.bsfi21@unterricht.bbs1-mainz.de::ab95b906-faca-46c4-9e87-b0e45e8293ae" providerId="AD" clId="Web-{F46DCF0A-2DF5-4CE4-8C1A-3ECB04D8621D}" dt="2021-12-10T10:46:56.159" v="0"/>
        <pc:sldMkLst>
          <pc:docMk/>
          <pc:sldMk cId="2979223466" sldId="256"/>
        </pc:sldMkLst>
        <pc:spChg chg="mod">
          <ac:chgData name="stefma.bsfi21" userId="S::stefma.bsfi21@unterricht.bbs1-mainz.de::ab95b906-faca-46c4-9e87-b0e45e8293ae" providerId="AD" clId="Web-{F46DCF0A-2DF5-4CE4-8C1A-3ECB04D8621D}" dt="2021-12-10T10:46:56.159" v="0"/>
          <ac:spMkLst>
            <pc:docMk/>
            <pc:sldMk cId="2979223466" sldId="256"/>
            <ac:spMk id="2" creationId="{00000000-0000-0000-0000-000000000000}"/>
          </ac:spMkLst>
        </pc:spChg>
        <pc:spChg chg="mod">
          <ac:chgData name="stefma.bsfi21" userId="S::stefma.bsfi21@unterricht.bbs1-mainz.de::ab95b906-faca-46c4-9e87-b0e45e8293ae" providerId="AD" clId="Web-{F46DCF0A-2DF5-4CE4-8C1A-3ECB04D8621D}" dt="2021-12-10T10:46:56.159" v="0"/>
          <ac:spMkLst>
            <pc:docMk/>
            <pc:sldMk cId="2979223466" sldId="256"/>
            <ac:spMk id="3" creationId="{00000000-0000-0000-0000-000000000000}"/>
          </ac:spMkLst>
        </pc:spChg>
        <pc:spChg chg="add">
          <ac:chgData name="stefma.bsfi21" userId="S::stefma.bsfi21@unterricht.bbs1-mainz.de::ab95b906-faca-46c4-9e87-b0e45e8293ae" providerId="AD" clId="Web-{F46DCF0A-2DF5-4CE4-8C1A-3ECB04D8621D}" dt="2021-12-10T10:46:56.159" v="0"/>
          <ac:spMkLst>
            <pc:docMk/>
            <pc:sldMk cId="2979223466" sldId="256"/>
            <ac:spMk id="9" creationId="{87FD26E4-041F-4EF2-B92D-6034C0F85CCF}"/>
          </ac:spMkLst>
        </pc:spChg>
        <pc:picChg chg="add">
          <ac:chgData name="stefma.bsfi21" userId="S::stefma.bsfi21@unterricht.bbs1-mainz.de::ab95b906-faca-46c4-9e87-b0e45e8293ae" providerId="AD" clId="Web-{F46DCF0A-2DF5-4CE4-8C1A-3ECB04D8621D}" dt="2021-12-10T10:46:56.159" v="0"/>
          <ac:picMkLst>
            <pc:docMk/>
            <pc:sldMk cId="2979223466" sldId="256"/>
            <ac:picMk id="4" creationId="{1BD2681E-150D-4DAE-9B9F-CA7C9DBF4DAE}"/>
          </ac:picMkLst>
        </pc:picChg>
      </pc:sldChg>
      <pc:sldMasterChg chg="del delSldLayout">
        <pc:chgData name="stefma.bsfi21" userId="S::stefma.bsfi21@unterricht.bbs1-mainz.de::ab95b906-faca-46c4-9e87-b0e45e8293ae" providerId="AD" clId="Web-{F46DCF0A-2DF5-4CE4-8C1A-3ECB04D8621D}" dt="2021-12-10T10:46:56.159" v="0"/>
        <pc:sldMasterMkLst>
          <pc:docMk/>
          <pc:sldMasterMk cId="0" sldId="2147483648"/>
        </pc:sldMasterMkLst>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49"/>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50"/>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51"/>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52"/>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53"/>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54"/>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55"/>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56"/>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57"/>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58"/>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59"/>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61"/>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63"/>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64"/>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65"/>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66"/>
          </pc:sldLayoutMkLst>
        </pc:sldLayoutChg>
        <pc:sldLayoutChg chg="del">
          <pc:chgData name="stefma.bsfi21" userId="S::stefma.bsfi21@unterricht.bbs1-mainz.de::ab95b906-faca-46c4-9e87-b0e45e8293ae" providerId="AD" clId="Web-{F46DCF0A-2DF5-4CE4-8C1A-3ECB04D8621D}" dt="2021-12-10T10:46:56.159" v="0"/>
          <pc:sldLayoutMkLst>
            <pc:docMk/>
            <pc:sldMasterMk cId="0" sldId="2147483648"/>
            <pc:sldLayoutMk cId="0" sldId="2147483667"/>
          </pc:sldLayoutMkLst>
        </pc:sldLayoutChg>
      </pc:sldMasterChg>
      <pc:sldMasterChg chg="add replId addSldLayout">
        <pc:chgData name="stefma.bsfi21" userId="S::stefma.bsfi21@unterricht.bbs1-mainz.de::ab95b906-faca-46c4-9e87-b0e45e8293ae" providerId="AD" clId="Web-{F46DCF0A-2DF5-4CE4-8C1A-3ECB04D8621D}" dt="2021-12-10T10:46:56.159" v="0"/>
        <pc:sldMasterMkLst>
          <pc:docMk/>
          <pc:sldMasterMk cId="1139783549" sldId="2147483668"/>
        </pc:sldMasterMkLst>
        <pc:sldLayoutChg chg="add">
          <pc:chgData name="stefma.bsfi21" userId="S::stefma.bsfi21@unterricht.bbs1-mainz.de::ab95b906-faca-46c4-9e87-b0e45e8293ae" providerId="AD" clId="Web-{F46DCF0A-2DF5-4CE4-8C1A-3ECB04D8621D}" dt="2021-12-10T10:46:56.159" v="0"/>
          <pc:sldLayoutMkLst>
            <pc:docMk/>
            <pc:sldMasterMk cId="1139783549" sldId="2147483668"/>
            <pc:sldLayoutMk cId="4173945421" sldId="2147483660"/>
          </pc:sldLayoutMkLst>
        </pc:sldLayoutChg>
        <pc:sldLayoutChg chg="add replId">
          <pc:chgData name="stefma.bsfi21" userId="S::stefma.bsfi21@unterricht.bbs1-mainz.de::ab95b906-faca-46c4-9e87-b0e45e8293ae" providerId="AD" clId="Web-{F46DCF0A-2DF5-4CE4-8C1A-3ECB04D8621D}" dt="2021-12-10T10:46:56.159" v="0"/>
          <pc:sldLayoutMkLst>
            <pc:docMk/>
            <pc:sldMasterMk cId="1139783549" sldId="2147483668"/>
            <pc:sldLayoutMk cId="103205895" sldId="2147483669"/>
          </pc:sldLayoutMkLst>
        </pc:sldLayoutChg>
        <pc:sldLayoutChg chg="add replId">
          <pc:chgData name="stefma.bsfi21" userId="S::stefma.bsfi21@unterricht.bbs1-mainz.de::ab95b906-faca-46c4-9e87-b0e45e8293ae" providerId="AD" clId="Web-{F46DCF0A-2DF5-4CE4-8C1A-3ECB04D8621D}" dt="2021-12-10T10:46:56.159" v="0"/>
          <pc:sldLayoutMkLst>
            <pc:docMk/>
            <pc:sldMasterMk cId="1139783549" sldId="2147483668"/>
            <pc:sldLayoutMk cId="133410254" sldId="2147483670"/>
          </pc:sldLayoutMkLst>
        </pc:sldLayoutChg>
        <pc:sldLayoutChg chg="add replId">
          <pc:chgData name="stefma.bsfi21" userId="S::stefma.bsfi21@unterricht.bbs1-mainz.de::ab95b906-faca-46c4-9e87-b0e45e8293ae" providerId="AD" clId="Web-{F46DCF0A-2DF5-4CE4-8C1A-3ECB04D8621D}" dt="2021-12-10T10:46:56.159" v="0"/>
          <pc:sldLayoutMkLst>
            <pc:docMk/>
            <pc:sldMasterMk cId="1139783549" sldId="2147483668"/>
            <pc:sldLayoutMk cId="490249354" sldId="2147483671"/>
          </pc:sldLayoutMkLst>
        </pc:sldLayoutChg>
        <pc:sldLayoutChg chg="add replId">
          <pc:chgData name="stefma.bsfi21" userId="S::stefma.bsfi21@unterricht.bbs1-mainz.de::ab95b906-faca-46c4-9e87-b0e45e8293ae" providerId="AD" clId="Web-{F46DCF0A-2DF5-4CE4-8C1A-3ECB04D8621D}" dt="2021-12-10T10:46:56.159" v="0"/>
          <pc:sldLayoutMkLst>
            <pc:docMk/>
            <pc:sldMasterMk cId="1139783549" sldId="2147483668"/>
            <pc:sldLayoutMk cId="657166970" sldId="2147483672"/>
          </pc:sldLayoutMkLst>
        </pc:sldLayoutChg>
        <pc:sldLayoutChg chg="add replId">
          <pc:chgData name="stefma.bsfi21" userId="S::stefma.bsfi21@unterricht.bbs1-mainz.de::ab95b906-faca-46c4-9e87-b0e45e8293ae" providerId="AD" clId="Web-{F46DCF0A-2DF5-4CE4-8C1A-3ECB04D8621D}" dt="2021-12-10T10:46:56.159" v="0"/>
          <pc:sldLayoutMkLst>
            <pc:docMk/>
            <pc:sldMasterMk cId="1139783549" sldId="2147483668"/>
            <pc:sldLayoutMk cId="253304508" sldId="2147483673"/>
          </pc:sldLayoutMkLst>
        </pc:sldLayoutChg>
        <pc:sldLayoutChg chg="add replId">
          <pc:chgData name="stefma.bsfi21" userId="S::stefma.bsfi21@unterricht.bbs1-mainz.de::ab95b906-faca-46c4-9e87-b0e45e8293ae" providerId="AD" clId="Web-{F46DCF0A-2DF5-4CE4-8C1A-3ECB04D8621D}" dt="2021-12-10T10:46:56.159" v="0"/>
          <pc:sldLayoutMkLst>
            <pc:docMk/>
            <pc:sldMasterMk cId="1139783549" sldId="2147483668"/>
            <pc:sldLayoutMk cId="700168489" sldId="2147483674"/>
          </pc:sldLayoutMkLst>
        </pc:sldLayoutChg>
        <pc:sldLayoutChg chg="add replId">
          <pc:chgData name="stefma.bsfi21" userId="S::stefma.bsfi21@unterricht.bbs1-mainz.de::ab95b906-faca-46c4-9e87-b0e45e8293ae" providerId="AD" clId="Web-{F46DCF0A-2DF5-4CE4-8C1A-3ECB04D8621D}" dt="2021-12-10T10:46:56.159" v="0"/>
          <pc:sldLayoutMkLst>
            <pc:docMk/>
            <pc:sldMasterMk cId="1139783549" sldId="2147483668"/>
            <pc:sldLayoutMk cId="4193463212" sldId="2147483675"/>
          </pc:sldLayoutMkLst>
        </pc:sldLayoutChg>
        <pc:sldLayoutChg chg="add replId">
          <pc:chgData name="stefma.bsfi21" userId="S::stefma.bsfi21@unterricht.bbs1-mainz.de::ab95b906-faca-46c4-9e87-b0e45e8293ae" providerId="AD" clId="Web-{F46DCF0A-2DF5-4CE4-8C1A-3ECB04D8621D}" dt="2021-12-10T10:46:56.159" v="0"/>
          <pc:sldLayoutMkLst>
            <pc:docMk/>
            <pc:sldMasterMk cId="1139783549" sldId="2147483668"/>
            <pc:sldLayoutMk cId="2107338764" sldId="2147483676"/>
          </pc:sldLayoutMkLst>
        </pc:sldLayoutChg>
        <pc:sldLayoutChg chg="add replId">
          <pc:chgData name="stefma.bsfi21" userId="S::stefma.bsfi21@unterricht.bbs1-mainz.de::ab95b906-faca-46c4-9e87-b0e45e8293ae" providerId="AD" clId="Web-{F46DCF0A-2DF5-4CE4-8C1A-3ECB04D8621D}" dt="2021-12-10T10:46:56.159" v="0"/>
          <pc:sldLayoutMkLst>
            <pc:docMk/>
            <pc:sldMasterMk cId="1139783549" sldId="2147483668"/>
            <pc:sldLayoutMk cId="3622786861" sldId="2147483677"/>
          </pc:sldLayoutMkLst>
        </pc:sldLayoutChg>
        <pc:sldLayoutChg chg="add replId">
          <pc:chgData name="stefma.bsfi21" userId="S::stefma.bsfi21@unterricht.bbs1-mainz.de::ab95b906-faca-46c4-9e87-b0e45e8293ae" providerId="AD" clId="Web-{F46DCF0A-2DF5-4CE4-8C1A-3ECB04D8621D}" dt="2021-12-10T10:46:56.159" v="0"/>
          <pc:sldLayoutMkLst>
            <pc:docMk/>
            <pc:sldMasterMk cId="1139783549" sldId="2147483668"/>
            <pc:sldLayoutMk cId="2619595488" sldId="2147483678"/>
          </pc:sldLayoutMkLst>
        </pc:sldLayoutChg>
      </pc:sldMasterChg>
    </pc:docChg>
  </pc:docChgLst>
  <pc:docChgLst>
    <pc:chgData name="stefma.bsfi21" userId="S::stefma.bsfi21@unterricht.bbs1-mainz.de::ab95b906-faca-46c4-9e87-b0e45e8293ae" providerId="AD" clId="Web-{65D680DF-BCBE-B0C0-6257-DF5373EB6ADB}"/>
    <pc:docChg chg="addSld delSld modSld addMainMaster delMainMaster modMainMaster">
      <pc:chgData name="stefma.bsfi21" userId="S::stefma.bsfi21@unterricht.bbs1-mainz.de::ab95b906-faca-46c4-9e87-b0e45e8293ae" providerId="AD" clId="Web-{65D680DF-BCBE-B0C0-6257-DF5373EB6ADB}" dt="2021-12-13T09:51:27.625" v="225" actId="20577"/>
      <pc:docMkLst>
        <pc:docMk/>
      </pc:docMkLst>
      <pc:sldChg chg="addSp delSp modSp del mod setBg modClrScheme chgLayout">
        <pc:chgData name="stefma.bsfi21" userId="S::stefma.bsfi21@unterricht.bbs1-mainz.de::ab95b906-faca-46c4-9e87-b0e45e8293ae" providerId="AD" clId="Web-{65D680DF-BCBE-B0C0-6257-DF5373EB6ADB}" dt="2021-12-13T09:46:17.211" v="199"/>
        <pc:sldMkLst>
          <pc:docMk/>
          <pc:sldMk cId="2979223466" sldId="256"/>
        </pc:sldMkLst>
        <pc:spChg chg="mod ord">
          <ac:chgData name="stefma.bsfi21" userId="S::stefma.bsfi21@unterricht.bbs1-mainz.de::ab95b906-faca-46c4-9e87-b0e45e8293ae" providerId="AD" clId="Web-{65D680DF-BCBE-B0C0-6257-DF5373EB6ADB}" dt="2021-12-13T09:42:39.268" v="173"/>
          <ac:spMkLst>
            <pc:docMk/>
            <pc:sldMk cId="2979223466" sldId="256"/>
            <ac:spMk id="2" creationId="{00000000-0000-0000-0000-000000000000}"/>
          </ac:spMkLst>
        </pc:spChg>
        <pc:spChg chg="add del">
          <ac:chgData name="stefma.bsfi21" userId="S::stefma.bsfi21@unterricht.bbs1-mainz.de::ab95b906-faca-46c4-9e87-b0e45e8293ae" providerId="AD" clId="Web-{65D680DF-BCBE-B0C0-6257-DF5373EB6ADB}" dt="2021-12-13T09:38:30.777" v="154"/>
          <ac:spMkLst>
            <pc:docMk/>
            <pc:sldMk cId="2979223466" sldId="256"/>
            <ac:spMk id="3" creationId="{0013BDBC-B07B-4DD5-8E71-60A53333A988}"/>
          </ac:spMkLst>
        </pc:spChg>
        <pc:spChg chg="add del">
          <ac:chgData name="stefma.bsfi21" userId="S::stefma.bsfi21@unterricht.bbs1-mainz.de::ab95b906-faca-46c4-9e87-b0e45e8293ae" providerId="AD" clId="Web-{65D680DF-BCBE-B0C0-6257-DF5373EB6ADB}" dt="2021-12-13T09:39:35.419" v="158"/>
          <ac:spMkLst>
            <pc:docMk/>
            <pc:sldMk cId="2979223466" sldId="256"/>
            <ac:spMk id="4" creationId="{F3960F3A-C088-49C5-9D05-E063288DD112}"/>
          </ac:spMkLst>
        </pc:spChg>
        <pc:spChg chg="mod ord">
          <ac:chgData name="stefma.bsfi21" userId="S::stefma.bsfi21@unterricht.bbs1-mainz.de::ab95b906-faca-46c4-9e87-b0e45e8293ae" providerId="AD" clId="Web-{65D680DF-BCBE-B0C0-6257-DF5373EB6ADB}" dt="2021-12-13T09:42:39.268" v="173"/>
          <ac:spMkLst>
            <pc:docMk/>
            <pc:sldMk cId="2979223466" sldId="256"/>
            <ac:spMk id="6" creationId="{BF01D037-17B0-417A-B26D-3E03028EABC1}"/>
          </ac:spMkLst>
        </pc:spChg>
        <pc:spChg chg="mod ord">
          <ac:chgData name="stefma.bsfi21" userId="S::stefma.bsfi21@unterricht.bbs1-mainz.de::ab95b906-faca-46c4-9e87-b0e45e8293ae" providerId="AD" clId="Web-{65D680DF-BCBE-B0C0-6257-DF5373EB6ADB}" dt="2021-12-13T09:42:39.268" v="173"/>
          <ac:spMkLst>
            <pc:docMk/>
            <pc:sldMk cId="2979223466" sldId="256"/>
            <ac:spMk id="7" creationId="{9C382AAC-DF84-4765-884A-68DE6025C686}"/>
          </ac:spMkLst>
        </pc:spChg>
        <pc:spChg chg="add del">
          <ac:chgData name="stefma.bsfi21" userId="S::stefma.bsfi21@unterricht.bbs1-mainz.de::ab95b906-faca-46c4-9e87-b0e45e8293ae" providerId="AD" clId="Web-{65D680DF-BCBE-B0C0-6257-DF5373EB6ADB}" dt="2021-12-13T09:40:21.780" v="165"/>
          <ac:spMkLst>
            <pc:docMk/>
            <pc:sldMk cId="2979223466" sldId="256"/>
            <ac:spMk id="8" creationId="{0FF5D8AB-31FF-4A55-AA5F-E906CD617327}"/>
          </ac:spMkLst>
        </pc:spChg>
        <pc:picChg chg="add del mod">
          <ac:chgData name="stefma.bsfi21" userId="S::stefma.bsfi21@unterricht.bbs1-mainz.de::ab95b906-faca-46c4-9e87-b0e45e8293ae" providerId="AD" clId="Web-{65D680DF-BCBE-B0C0-6257-DF5373EB6ADB}" dt="2021-12-13T09:41:30.422" v="167"/>
          <ac:picMkLst>
            <pc:docMk/>
            <pc:sldMk cId="2979223466" sldId="256"/>
            <ac:picMk id="5" creationId="{F1DED661-2503-4D09-8F76-B48444B85A1C}"/>
          </ac:picMkLst>
        </pc:picChg>
        <pc:picChg chg="add del">
          <ac:chgData name="stefma.bsfi21" userId="S::stefma.bsfi21@unterricht.bbs1-mainz.de::ab95b906-faca-46c4-9e87-b0e45e8293ae" providerId="AD" clId="Web-{65D680DF-BCBE-B0C0-6257-DF5373EB6ADB}" dt="2021-12-13T09:39:31.091" v="156"/>
          <ac:picMkLst>
            <pc:docMk/>
            <pc:sldMk cId="2979223466" sldId="256"/>
            <ac:picMk id="20" creationId="{D0AC556F-2206-4C69-A916-42733ABF369E}"/>
          </ac:picMkLst>
        </pc:picChg>
      </pc:sldChg>
      <pc:sldChg chg="modSp del mod modClrScheme chgLayout">
        <pc:chgData name="stefma.bsfi21" userId="S::stefma.bsfi21@unterricht.bbs1-mainz.de::ab95b906-faca-46c4-9e87-b0e45e8293ae" providerId="AD" clId="Web-{65D680DF-BCBE-B0C0-6257-DF5373EB6ADB}" dt="2021-12-13T09:51:12.219" v="220"/>
        <pc:sldMkLst>
          <pc:docMk/>
          <pc:sldMk cId="654885051" sldId="257"/>
        </pc:sldMkLst>
        <pc:spChg chg="mod ord">
          <ac:chgData name="stefma.bsfi21" userId="S::stefma.bsfi21@unterricht.bbs1-mainz.de::ab95b906-faca-46c4-9e87-b0e45e8293ae" providerId="AD" clId="Web-{65D680DF-BCBE-B0C0-6257-DF5373EB6ADB}" dt="2021-12-13T09:42:39.268" v="173"/>
          <ac:spMkLst>
            <pc:docMk/>
            <pc:sldMk cId="654885051" sldId="257"/>
            <ac:spMk id="2" creationId="{CD46AA85-0001-4BB1-BC72-E140D3AA97E9}"/>
          </ac:spMkLst>
        </pc:spChg>
        <pc:spChg chg="mod ord">
          <ac:chgData name="stefma.bsfi21" userId="S::stefma.bsfi21@unterricht.bbs1-mainz.de::ab95b906-faca-46c4-9e87-b0e45e8293ae" providerId="AD" clId="Web-{65D680DF-BCBE-B0C0-6257-DF5373EB6ADB}" dt="2021-12-13T09:42:39.268" v="173"/>
          <ac:spMkLst>
            <pc:docMk/>
            <pc:sldMk cId="654885051" sldId="257"/>
            <ac:spMk id="3" creationId="{8426B42B-936E-4C59-9E09-70359BA70630}"/>
          </ac:spMkLst>
        </pc:spChg>
      </pc:sldChg>
      <pc:sldChg chg="modSp mod modClrScheme chgLayout">
        <pc:chgData name="stefma.bsfi21" userId="S::stefma.bsfi21@unterricht.bbs1-mainz.de::ab95b906-faca-46c4-9e87-b0e45e8293ae" providerId="AD" clId="Web-{65D680DF-BCBE-B0C0-6257-DF5373EB6ADB}" dt="2021-12-13T09:42:39.268" v="173"/>
        <pc:sldMkLst>
          <pc:docMk/>
          <pc:sldMk cId="614276437" sldId="258"/>
        </pc:sldMkLst>
        <pc:spChg chg="mod ord">
          <ac:chgData name="stefma.bsfi21" userId="S::stefma.bsfi21@unterricht.bbs1-mainz.de::ab95b906-faca-46c4-9e87-b0e45e8293ae" providerId="AD" clId="Web-{65D680DF-BCBE-B0C0-6257-DF5373EB6ADB}" dt="2021-12-13T09:42:39.268" v="173"/>
          <ac:spMkLst>
            <pc:docMk/>
            <pc:sldMk cId="614276437" sldId="258"/>
            <ac:spMk id="2" creationId="{CD46AA85-0001-4BB1-BC72-E140D3AA97E9}"/>
          </ac:spMkLst>
        </pc:spChg>
        <pc:spChg chg="mod ord">
          <ac:chgData name="stefma.bsfi21" userId="S::stefma.bsfi21@unterricht.bbs1-mainz.de::ab95b906-faca-46c4-9e87-b0e45e8293ae" providerId="AD" clId="Web-{65D680DF-BCBE-B0C0-6257-DF5373EB6ADB}" dt="2021-12-13T09:42:39.268" v="173"/>
          <ac:spMkLst>
            <pc:docMk/>
            <pc:sldMk cId="614276437" sldId="258"/>
            <ac:spMk id="3" creationId="{8426B42B-936E-4C59-9E09-70359BA70630}"/>
          </ac:spMkLst>
        </pc:spChg>
      </pc:sldChg>
      <pc:sldChg chg="delSp modSp mod modClrScheme chgLayout">
        <pc:chgData name="stefma.bsfi21" userId="S::stefma.bsfi21@unterricht.bbs1-mainz.de::ab95b906-faca-46c4-9e87-b0e45e8293ae" providerId="AD" clId="Web-{65D680DF-BCBE-B0C0-6257-DF5373EB6ADB}" dt="2021-12-13T09:42:39.268" v="173"/>
        <pc:sldMkLst>
          <pc:docMk/>
          <pc:sldMk cId="2988684621" sldId="259"/>
        </pc:sldMkLst>
        <pc:spChg chg="mod ord">
          <ac:chgData name="stefma.bsfi21" userId="S::stefma.bsfi21@unterricht.bbs1-mainz.de::ab95b906-faca-46c4-9e87-b0e45e8293ae" providerId="AD" clId="Web-{65D680DF-BCBE-B0C0-6257-DF5373EB6ADB}" dt="2021-12-13T09:42:39.268" v="173"/>
          <ac:spMkLst>
            <pc:docMk/>
            <pc:sldMk cId="2988684621" sldId="259"/>
            <ac:spMk id="2" creationId="{CD46AA85-0001-4BB1-BC72-E140D3AA97E9}"/>
          </ac:spMkLst>
        </pc:spChg>
        <pc:spChg chg="mod ord">
          <ac:chgData name="stefma.bsfi21" userId="S::stefma.bsfi21@unterricht.bbs1-mainz.de::ab95b906-faca-46c4-9e87-b0e45e8293ae" providerId="AD" clId="Web-{65D680DF-BCBE-B0C0-6257-DF5373EB6ADB}" dt="2021-12-13T09:42:39.268" v="173"/>
          <ac:spMkLst>
            <pc:docMk/>
            <pc:sldMk cId="2988684621" sldId="259"/>
            <ac:spMk id="3" creationId="{8426B42B-936E-4C59-9E09-70359BA70630}"/>
          </ac:spMkLst>
        </pc:spChg>
        <pc:spChg chg="mod ord">
          <ac:chgData name="stefma.bsfi21" userId="S::stefma.bsfi21@unterricht.bbs1-mainz.de::ab95b906-faca-46c4-9e87-b0e45e8293ae" providerId="AD" clId="Web-{65D680DF-BCBE-B0C0-6257-DF5373EB6ADB}" dt="2021-12-13T09:42:39.268" v="173"/>
          <ac:spMkLst>
            <pc:docMk/>
            <pc:sldMk cId="2988684621" sldId="259"/>
            <ac:spMk id="4" creationId="{CDFD1841-118B-4ECD-90AC-BA5877AE6756}"/>
          </ac:spMkLst>
        </pc:spChg>
        <pc:spChg chg="del mod">
          <ac:chgData name="stefma.bsfi21" userId="S::stefma.bsfi21@unterricht.bbs1-mainz.de::ab95b906-faca-46c4-9e87-b0e45e8293ae" providerId="AD" clId="Web-{65D680DF-BCBE-B0C0-6257-DF5373EB6ADB}" dt="2021-12-13T09:24:41.568" v="17"/>
          <ac:spMkLst>
            <pc:docMk/>
            <pc:sldMk cId="2988684621" sldId="259"/>
            <ac:spMk id="5" creationId="{C5D99409-6CF6-4582-8E9F-C839DF9ECDA8}"/>
          </ac:spMkLst>
        </pc:spChg>
      </pc:sldChg>
      <pc:sldChg chg="addSp delSp modSp mod setBg modClrScheme setClrOvrMap chgLayout">
        <pc:chgData name="stefma.bsfi21" userId="S::stefma.bsfi21@unterricht.bbs1-mainz.de::ab95b906-faca-46c4-9e87-b0e45e8293ae" providerId="AD" clId="Web-{65D680DF-BCBE-B0C0-6257-DF5373EB6ADB}" dt="2021-12-13T09:42:39.268" v="173"/>
        <pc:sldMkLst>
          <pc:docMk/>
          <pc:sldMk cId="3377545315" sldId="260"/>
        </pc:sldMkLst>
        <pc:spChg chg="mod ord">
          <ac:chgData name="stefma.bsfi21" userId="S::stefma.bsfi21@unterricht.bbs1-mainz.de::ab95b906-faca-46c4-9e87-b0e45e8293ae" providerId="AD" clId="Web-{65D680DF-BCBE-B0C0-6257-DF5373EB6ADB}" dt="2021-12-13T09:42:39.268" v="173"/>
          <ac:spMkLst>
            <pc:docMk/>
            <pc:sldMk cId="3377545315" sldId="260"/>
            <ac:spMk id="2" creationId="{CD46AA85-0001-4BB1-BC72-E140D3AA97E9}"/>
          </ac:spMkLst>
        </pc:spChg>
        <pc:spChg chg="add mod">
          <ac:chgData name="stefma.bsfi21" userId="S::stefma.bsfi21@unterricht.bbs1-mainz.de::ab95b906-faca-46c4-9e87-b0e45e8293ae" providerId="AD" clId="Web-{65D680DF-BCBE-B0C0-6257-DF5373EB6ADB}" dt="2021-12-13T09:05:26.412" v="1" actId="20577"/>
          <ac:spMkLst>
            <pc:docMk/>
            <pc:sldMk cId="3377545315" sldId="260"/>
            <ac:spMk id="3" creationId="{AAA89E58-E6A7-4AEE-90DB-149AF6AA2ED9}"/>
          </ac:spMkLst>
        </pc:spChg>
        <pc:spChg chg="add del">
          <ac:chgData name="stefma.bsfi21" userId="S::stefma.bsfi21@unterricht.bbs1-mainz.de::ab95b906-faca-46c4-9e87-b0e45e8293ae" providerId="AD" clId="Web-{65D680DF-BCBE-B0C0-6257-DF5373EB6ADB}" dt="2021-12-13T09:27:57.448" v="21"/>
          <ac:spMkLst>
            <pc:docMk/>
            <pc:sldMk cId="3377545315" sldId="260"/>
            <ac:spMk id="9" creationId="{33E97FFD-05C2-4849-9EA5-391BCFE5F3BC}"/>
          </ac:spMkLst>
        </pc:spChg>
        <pc:spChg chg="add mod">
          <ac:chgData name="stefma.bsfi21" userId="S::stefma.bsfi21@unterricht.bbs1-mainz.de::ab95b906-faca-46c4-9e87-b0e45e8293ae" providerId="AD" clId="Web-{65D680DF-BCBE-B0C0-6257-DF5373EB6ADB}" dt="2021-12-13T09:28:11.682" v="27" actId="1076"/>
          <ac:spMkLst>
            <pc:docMk/>
            <pc:sldMk cId="3377545315" sldId="260"/>
            <ac:spMk id="10" creationId="{4AE5934A-3F31-40B1-9413-3670C46CD078}"/>
          </ac:spMkLst>
        </pc:spChg>
        <pc:spChg chg="add del">
          <ac:chgData name="stefma.bsfi21" userId="S::stefma.bsfi21@unterricht.bbs1-mainz.de::ab95b906-faca-46c4-9e87-b0e45e8293ae" providerId="AD" clId="Web-{65D680DF-BCBE-B0C0-6257-DF5373EB6ADB}" dt="2021-12-13T09:24:26.317" v="15"/>
          <ac:spMkLst>
            <pc:docMk/>
            <pc:sldMk cId="3377545315" sldId="260"/>
            <ac:spMk id="13" creationId="{83FA766D-3260-4E0A-9E7F-A2C93DFF1932}"/>
          </ac:spMkLst>
        </pc:spChg>
        <pc:spChg chg="add del">
          <ac:chgData name="stefma.bsfi21" userId="S::stefma.bsfi21@unterricht.bbs1-mainz.de::ab95b906-faca-46c4-9e87-b0e45e8293ae" providerId="AD" clId="Web-{65D680DF-BCBE-B0C0-6257-DF5373EB6ADB}" dt="2021-12-13T09:24:26.317" v="15"/>
          <ac:spMkLst>
            <pc:docMk/>
            <pc:sldMk cId="3377545315" sldId="260"/>
            <ac:spMk id="15" creationId="{CB435A06-5FFD-4CF8-BE06-3796EC42003A}"/>
          </ac:spMkLst>
        </pc:spChg>
        <pc:spChg chg="add del">
          <ac:chgData name="stefma.bsfi21" userId="S::stefma.bsfi21@unterricht.bbs1-mainz.de::ab95b906-faca-46c4-9e87-b0e45e8293ae" providerId="AD" clId="Web-{65D680DF-BCBE-B0C0-6257-DF5373EB6ADB}" dt="2021-12-13T09:24:26.317" v="15"/>
          <ac:spMkLst>
            <pc:docMk/>
            <pc:sldMk cId="3377545315" sldId="260"/>
            <ac:spMk id="17" creationId="{5E10DA6E-C3FF-4539-BF84-4775BB7EC422}"/>
          </ac:spMkLst>
        </pc:spChg>
        <pc:picChg chg="mod ord">
          <ac:chgData name="stefma.bsfi21" userId="S::stefma.bsfi21@unterricht.bbs1-mainz.de::ab95b906-faca-46c4-9e87-b0e45e8293ae" providerId="AD" clId="Web-{65D680DF-BCBE-B0C0-6257-DF5373EB6ADB}" dt="2021-12-13T09:42:39.268" v="173"/>
          <ac:picMkLst>
            <pc:docMk/>
            <pc:sldMk cId="3377545315" sldId="260"/>
            <ac:picMk id="4" creationId="{572B0F74-AD76-41C7-8EE5-36522143E751}"/>
          </ac:picMkLst>
        </pc:picChg>
        <pc:picChg chg="add mod ord">
          <ac:chgData name="stefma.bsfi21" userId="S::stefma.bsfi21@unterricht.bbs1-mainz.de::ab95b906-faca-46c4-9e87-b0e45e8293ae" providerId="AD" clId="Web-{65D680DF-BCBE-B0C0-6257-DF5373EB6ADB}" dt="2021-12-13T09:24:26.317" v="15"/>
          <ac:picMkLst>
            <pc:docMk/>
            <pc:sldMk cId="3377545315" sldId="260"/>
            <ac:picMk id="6" creationId="{D45D091F-A882-4135-A547-0233D28E2A63}"/>
          </ac:picMkLst>
        </pc:picChg>
        <pc:picChg chg="add mod ord">
          <ac:chgData name="stefma.bsfi21" userId="S::stefma.bsfi21@unterricht.bbs1-mainz.de::ab95b906-faca-46c4-9e87-b0e45e8293ae" providerId="AD" clId="Web-{65D680DF-BCBE-B0C0-6257-DF5373EB6ADB}" dt="2021-12-13T09:24:26.317" v="15"/>
          <ac:picMkLst>
            <pc:docMk/>
            <pc:sldMk cId="3377545315" sldId="260"/>
            <ac:picMk id="7" creationId="{048A9B5E-E5C8-4456-B430-6CECB19B71D6}"/>
          </ac:picMkLst>
        </pc:picChg>
        <pc:picChg chg="add mod ord">
          <ac:chgData name="stefma.bsfi21" userId="S::stefma.bsfi21@unterricht.bbs1-mainz.de::ab95b906-faca-46c4-9e87-b0e45e8293ae" providerId="AD" clId="Web-{65D680DF-BCBE-B0C0-6257-DF5373EB6ADB}" dt="2021-12-13T09:24:26.317" v="15"/>
          <ac:picMkLst>
            <pc:docMk/>
            <pc:sldMk cId="3377545315" sldId="260"/>
            <ac:picMk id="8" creationId="{EE73E1FE-BF11-4A18-8497-7EB96030E97D}"/>
          </ac:picMkLst>
        </pc:picChg>
      </pc:sldChg>
      <pc:sldChg chg="modSp mod modClrScheme chgLayout">
        <pc:chgData name="stefma.bsfi21" userId="S::stefma.bsfi21@unterricht.bbs1-mainz.de::ab95b906-faca-46c4-9e87-b0e45e8293ae" providerId="AD" clId="Web-{65D680DF-BCBE-B0C0-6257-DF5373EB6ADB}" dt="2021-12-13T09:42:39.268" v="173"/>
        <pc:sldMkLst>
          <pc:docMk/>
          <pc:sldMk cId="573409023" sldId="261"/>
        </pc:sldMkLst>
        <pc:spChg chg="mod ord">
          <ac:chgData name="stefma.bsfi21" userId="S::stefma.bsfi21@unterricht.bbs1-mainz.de::ab95b906-faca-46c4-9e87-b0e45e8293ae" providerId="AD" clId="Web-{65D680DF-BCBE-B0C0-6257-DF5373EB6ADB}" dt="2021-12-13T09:42:39.268" v="173"/>
          <ac:spMkLst>
            <pc:docMk/>
            <pc:sldMk cId="573409023" sldId="261"/>
            <ac:spMk id="2" creationId="{CD46AA85-0001-4BB1-BC72-E140D3AA97E9}"/>
          </ac:spMkLst>
        </pc:spChg>
        <pc:spChg chg="mod ord">
          <ac:chgData name="stefma.bsfi21" userId="S::stefma.bsfi21@unterricht.bbs1-mainz.de::ab95b906-faca-46c4-9e87-b0e45e8293ae" providerId="AD" clId="Web-{65D680DF-BCBE-B0C0-6257-DF5373EB6ADB}" dt="2021-12-13T09:42:39.268" v="173"/>
          <ac:spMkLst>
            <pc:docMk/>
            <pc:sldMk cId="573409023" sldId="261"/>
            <ac:spMk id="3" creationId="{8426B42B-936E-4C59-9E09-70359BA70630}"/>
          </ac:spMkLst>
        </pc:spChg>
      </pc:sldChg>
      <pc:sldChg chg="modSp mod modClrScheme chgLayout">
        <pc:chgData name="stefma.bsfi21" userId="S::stefma.bsfi21@unterricht.bbs1-mainz.de::ab95b906-faca-46c4-9e87-b0e45e8293ae" providerId="AD" clId="Web-{65D680DF-BCBE-B0C0-6257-DF5373EB6ADB}" dt="2021-12-13T09:42:39.268" v="173"/>
        <pc:sldMkLst>
          <pc:docMk/>
          <pc:sldMk cId="3341152520" sldId="262"/>
        </pc:sldMkLst>
        <pc:spChg chg="mod ord">
          <ac:chgData name="stefma.bsfi21" userId="S::stefma.bsfi21@unterricht.bbs1-mainz.de::ab95b906-faca-46c4-9e87-b0e45e8293ae" providerId="AD" clId="Web-{65D680DF-BCBE-B0C0-6257-DF5373EB6ADB}" dt="2021-12-13T09:42:39.268" v="173"/>
          <ac:spMkLst>
            <pc:docMk/>
            <pc:sldMk cId="3341152520" sldId="262"/>
            <ac:spMk id="2" creationId="{CD46AA85-0001-4BB1-BC72-E140D3AA97E9}"/>
          </ac:spMkLst>
        </pc:spChg>
        <pc:spChg chg="mod ord">
          <ac:chgData name="stefma.bsfi21" userId="S::stefma.bsfi21@unterricht.bbs1-mainz.de::ab95b906-faca-46c4-9e87-b0e45e8293ae" providerId="AD" clId="Web-{65D680DF-BCBE-B0C0-6257-DF5373EB6ADB}" dt="2021-12-13T09:42:39.268" v="173"/>
          <ac:spMkLst>
            <pc:docMk/>
            <pc:sldMk cId="3341152520" sldId="262"/>
            <ac:spMk id="3" creationId="{8426B42B-936E-4C59-9E09-70359BA70630}"/>
          </ac:spMkLst>
        </pc:spChg>
        <pc:picChg chg="mod">
          <ac:chgData name="stefma.bsfi21" userId="S::stefma.bsfi21@unterricht.bbs1-mainz.de::ab95b906-faca-46c4-9e87-b0e45e8293ae" providerId="AD" clId="Web-{65D680DF-BCBE-B0C0-6257-DF5373EB6ADB}" dt="2021-12-13T09:37:44.807" v="152" actId="1076"/>
          <ac:picMkLst>
            <pc:docMk/>
            <pc:sldMk cId="3341152520" sldId="262"/>
            <ac:picMk id="5" creationId="{FF5E297B-D2F5-4AC4-8358-C8C4DD98421E}"/>
          </ac:picMkLst>
        </pc:picChg>
      </pc:sldChg>
      <pc:sldChg chg="modSp mod modClrScheme chgLayout">
        <pc:chgData name="stefma.bsfi21" userId="S::stefma.bsfi21@unterricht.bbs1-mainz.de::ab95b906-faca-46c4-9e87-b0e45e8293ae" providerId="AD" clId="Web-{65D680DF-BCBE-B0C0-6257-DF5373EB6ADB}" dt="2021-12-13T09:42:39.268" v="173"/>
        <pc:sldMkLst>
          <pc:docMk/>
          <pc:sldMk cId="1670956095" sldId="264"/>
        </pc:sldMkLst>
        <pc:spChg chg="mod ord">
          <ac:chgData name="stefma.bsfi21" userId="S::stefma.bsfi21@unterricht.bbs1-mainz.de::ab95b906-faca-46c4-9e87-b0e45e8293ae" providerId="AD" clId="Web-{65D680DF-BCBE-B0C0-6257-DF5373EB6ADB}" dt="2021-12-13T09:42:39.268" v="173"/>
          <ac:spMkLst>
            <pc:docMk/>
            <pc:sldMk cId="1670956095" sldId="264"/>
            <ac:spMk id="2" creationId="{CD46AA85-0001-4BB1-BC72-E140D3AA97E9}"/>
          </ac:spMkLst>
        </pc:spChg>
        <pc:spChg chg="mod ord">
          <ac:chgData name="stefma.bsfi21" userId="S::stefma.bsfi21@unterricht.bbs1-mainz.de::ab95b906-faca-46c4-9e87-b0e45e8293ae" providerId="AD" clId="Web-{65D680DF-BCBE-B0C0-6257-DF5373EB6ADB}" dt="2021-12-13T09:42:39.268" v="173"/>
          <ac:spMkLst>
            <pc:docMk/>
            <pc:sldMk cId="1670956095" sldId="264"/>
            <ac:spMk id="3" creationId="{8426B42B-936E-4C59-9E09-70359BA70630}"/>
          </ac:spMkLst>
        </pc:spChg>
      </pc:sldChg>
      <pc:sldChg chg="modSp mod modClrScheme chgLayout">
        <pc:chgData name="stefma.bsfi21" userId="S::stefma.bsfi21@unterricht.bbs1-mainz.de::ab95b906-faca-46c4-9e87-b0e45e8293ae" providerId="AD" clId="Web-{65D680DF-BCBE-B0C0-6257-DF5373EB6ADB}" dt="2021-12-13T09:42:39.268" v="173"/>
        <pc:sldMkLst>
          <pc:docMk/>
          <pc:sldMk cId="1731434295" sldId="265"/>
        </pc:sldMkLst>
        <pc:spChg chg="mod ord">
          <ac:chgData name="stefma.bsfi21" userId="S::stefma.bsfi21@unterricht.bbs1-mainz.de::ab95b906-faca-46c4-9e87-b0e45e8293ae" providerId="AD" clId="Web-{65D680DF-BCBE-B0C0-6257-DF5373EB6ADB}" dt="2021-12-13T09:42:39.268" v="173"/>
          <ac:spMkLst>
            <pc:docMk/>
            <pc:sldMk cId="1731434295" sldId="265"/>
            <ac:spMk id="2" creationId="{5E7CCE21-0293-4835-BC31-9DA5B32C4EA6}"/>
          </ac:spMkLst>
        </pc:spChg>
        <pc:spChg chg="mod ord">
          <ac:chgData name="stefma.bsfi21" userId="S::stefma.bsfi21@unterricht.bbs1-mainz.de::ab95b906-faca-46c4-9e87-b0e45e8293ae" providerId="AD" clId="Web-{65D680DF-BCBE-B0C0-6257-DF5373EB6ADB}" dt="2021-12-13T09:42:39.268" v="173"/>
          <ac:spMkLst>
            <pc:docMk/>
            <pc:sldMk cId="1731434295" sldId="265"/>
            <ac:spMk id="3" creationId="{FC67D20B-657D-4101-BDFF-5EE11AF321BE}"/>
          </ac:spMkLst>
        </pc:spChg>
      </pc:sldChg>
      <pc:sldChg chg="modSp mod modClrScheme chgLayout">
        <pc:chgData name="stefma.bsfi21" userId="S::stefma.bsfi21@unterricht.bbs1-mainz.de::ab95b906-faca-46c4-9e87-b0e45e8293ae" providerId="AD" clId="Web-{65D680DF-BCBE-B0C0-6257-DF5373EB6ADB}" dt="2021-12-13T09:42:39.268" v="173"/>
        <pc:sldMkLst>
          <pc:docMk/>
          <pc:sldMk cId="439888738" sldId="266"/>
        </pc:sldMkLst>
        <pc:spChg chg="mod ord">
          <ac:chgData name="stefma.bsfi21" userId="S::stefma.bsfi21@unterricht.bbs1-mainz.de::ab95b906-faca-46c4-9e87-b0e45e8293ae" providerId="AD" clId="Web-{65D680DF-BCBE-B0C0-6257-DF5373EB6ADB}" dt="2021-12-13T09:42:39.268" v="173"/>
          <ac:spMkLst>
            <pc:docMk/>
            <pc:sldMk cId="439888738" sldId="266"/>
            <ac:spMk id="2" creationId="{3A6E9AA0-EC80-4803-BC09-25A0DC589149}"/>
          </ac:spMkLst>
        </pc:spChg>
        <pc:spChg chg="mod ord">
          <ac:chgData name="stefma.bsfi21" userId="S::stefma.bsfi21@unterricht.bbs1-mainz.de::ab95b906-faca-46c4-9e87-b0e45e8293ae" providerId="AD" clId="Web-{65D680DF-BCBE-B0C0-6257-DF5373EB6ADB}" dt="2021-12-13T09:42:39.268" v="173"/>
          <ac:spMkLst>
            <pc:docMk/>
            <pc:sldMk cId="439888738" sldId="266"/>
            <ac:spMk id="3" creationId="{22614806-F37E-4DD6-857D-F98079C1D352}"/>
          </ac:spMkLst>
        </pc:spChg>
      </pc:sldChg>
      <pc:sldChg chg="addSp delSp modSp new mod setBg">
        <pc:chgData name="stefma.bsfi21" userId="S::stefma.bsfi21@unterricht.bbs1-mainz.de::ab95b906-faca-46c4-9e87-b0e45e8293ae" providerId="AD" clId="Web-{65D680DF-BCBE-B0C0-6257-DF5373EB6ADB}" dt="2021-12-13T09:46:13.602" v="198" actId="1076"/>
        <pc:sldMkLst>
          <pc:docMk/>
          <pc:sldMk cId="568214710" sldId="267"/>
        </pc:sldMkLst>
        <pc:spChg chg="mod">
          <ac:chgData name="stefma.bsfi21" userId="S::stefma.bsfi21@unterricht.bbs1-mainz.de::ab95b906-faca-46c4-9e87-b0e45e8293ae" providerId="AD" clId="Web-{65D680DF-BCBE-B0C0-6257-DF5373EB6ADB}" dt="2021-12-13T09:44:54.506" v="191" actId="20577"/>
          <ac:spMkLst>
            <pc:docMk/>
            <pc:sldMk cId="568214710" sldId="267"/>
            <ac:spMk id="2" creationId="{37801ADF-2AF6-42A4-BBAC-84B1EBAF4D4B}"/>
          </ac:spMkLst>
        </pc:spChg>
        <pc:spChg chg="del">
          <ac:chgData name="stefma.bsfi21" userId="S::stefma.bsfi21@unterricht.bbs1-mainz.de::ab95b906-faca-46c4-9e87-b0e45e8293ae" providerId="AD" clId="Web-{65D680DF-BCBE-B0C0-6257-DF5373EB6ADB}" dt="2021-12-13T09:44:05.270" v="184"/>
          <ac:spMkLst>
            <pc:docMk/>
            <pc:sldMk cId="568214710" sldId="267"/>
            <ac:spMk id="3" creationId="{3B5D8524-B190-4426-9F6C-A39DD9234244}"/>
          </ac:spMkLst>
        </pc:spChg>
        <pc:spChg chg="add del mod">
          <ac:chgData name="stefma.bsfi21" userId="S::stefma.bsfi21@unterricht.bbs1-mainz.de::ab95b906-faca-46c4-9e87-b0e45e8293ae" providerId="AD" clId="Web-{65D680DF-BCBE-B0C0-6257-DF5373EB6ADB}" dt="2021-12-13T09:43:10.065" v="177"/>
          <ac:spMkLst>
            <pc:docMk/>
            <pc:sldMk cId="568214710" sldId="267"/>
            <ac:spMk id="5" creationId="{9B4A3DB8-A45E-4D12-AFD0-79E5B6D97F17}"/>
          </ac:spMkLst>
        </pc:spChg>
        <pc:spChg chg="add mod">
          <ac:chgData name="stefma.bsfi21" userId="S::stefma.bsfi21@unterricht.bbs1-mainz.de::ab95b906-faca-46c4-9e87-b0e45e8293ae" providerId="AD" clId="Web-{65D680DF-BCBE-B0C0-6257-DF5373EB6ADB}" dt="2021-12-13T09:45:07.537" v="194" actId="20577"/>
          <ac:spMkLst>
            <pc:docMk/>
            <pc:sldMk cId="568214710" sldId="267"/>
            <ac:spMk id="7" creationId="{9EDF108E-D079-4C2E-96C0-75ADB32F88B5}"/>
          </ac:spMkLst>
        </pc:spChg>
        <pc:spChg chg="add mod">
          <ac:chgData name="stefma.bsfi21" userId="S::stefma.bsfi21@unterricht.bbs1-mainz.de::ab95b906-faca-46c4-9e87-b0e45e8293ae" providerId="AD" clId="Web-{65D680DF-BCBE-B0C0-6257-DF5373EB6ADB}" dt="2021-12-13T09:46:13.602" v="198" actId="1076"/>
          <ac:spMkLst>
            <pc:docMk/>
            <pc:sldMk cId="568214710" sldId="267"/>
            <ac:spMk id="9" creationId="{739323A1-D730-4833-B774-5364F2C9F298}"/>
          </ac:spMkLst>
        </pc:spChg>
      </pc:sldChg>
      <pc:sldChg chg="addSp delSp modSp new mod setBg">
        <pc:chgData name="stefma.bsfi21" userId="S::stefma.bsfi21@unterricht.bbs1-mainz.de::ab95b906-faca-46c4-9e87-b0e45e8293ae" providerId="AD" clId="Web-{65D680DF-BCBE-B0C0-6257-DF5373EB6ADB}" dt="2021-12-13T09:51:27.625" v="225" actId="20577"/>
        <pc:sldMkLst>
          <pc:docMk/>
          <pc:sldMk cId="3939118368" sldId="268"/>
        </pc:sldMkLst>
        <pc:spChg chg="del">
          <ac:chgData name="stefma.bsfi21" userId="S::stefma.bsfi21@unterricht.bbs1-mainz.de::ab95b906-faca-46c4-9e87-b0e45e8293ae" providerId="AD" clId="Web-{65D680DF-BCBE-B0C0-6257-DF5373EB6ADB}" dt="2021-12-13T09:48:52.449" v="201"/>
          <ac:spMkLst>
            <pc:docMk/>
            <pc:sldMk cId="3939118368" sldId="268"/>
            <ac:spMk id="2" creationId="{590EFBB2-CBD9-49C4-851C-266D7572D372}"/>
          </ac:spMkLst>
        </pc:spChg>
        <pc:spChg chg="del">
          <ac:chgData name="stefma.bsfi21" userId="S::stefma.bsfi21@unterricht.bbs1-mainz.de::ab95b906-faca-46c4-9e87-b0e45e8293ae" providerId="AD" clId="Web-{65D680DF-BCBE-B0C0-6257-DF5373EB6ADB}" dt="2021-12-13T09:48:56.434" v="202"/>
          <ac:spMkLst>
            <pc:docMk/>
            <pc:sldMk cId="3939118368" sldId="268"/>
            <ac:spMk id="3" creationId="{BED34727-E0A1-40C5-B72C-4F3E239D1632}"/>
          </ac:spMkLst>
        </pc:spChg>
        <pc:spChg chg="add mod">
          <ac:chgData name="stefma.bsfi21" userId="S::stefma.bsfi21@unterricht.bbs1-mainz.de::ab95b906-faca-46c4-9e87-b0e45e8293ae" providerId="AD" clId="Web-{65D680DF-BCBE-B0C0-6257-DF5373EB6ADB}" dt="2021-12-13T09:51:27.625" v="225" actId="20577"/>
          <ac:spMkLst>
            <pc:docMk/>
            <pc:sldMk cId="3939118368" sldId="268"/>
            <ac:spMk id="5" creationId="{4937B816-9A3F-4C01-850C-F96CD1B886A0}"/>
          </ac:spMkLst>
        </pc:spChg>
      </pc:sldChg>
      <pc:sldMasterChg chg="add del mod setBg addSldLayout delSldLayout modSldLayout">
        <pc:chgData name="stefma.bsfi21" userId="S::stefma.bsfi21@unterricht.bbs1-mainz.de::ab95b906-faca-46c4-9e87-b0e45e8293ae" providerId="AD" clId="Web-{65D680DF-BCBE-B0C0-6257-DF5373EB6ADB}" dt="2021-12-13T09:42:39.268" v="173"/>
        <pc:sldMasterMkLst>
          <pc:docMk/>
          <pc:sldMasterMk cId="1555016587" sldId="2147483881"/>
        </pc:sldMasterMkLst>
        <pc:sldLayoutChg chg="add del mod">
          <pc:chgData name="stefma.bsfi21" userId="S::stefma.bsfi21@unterricht.bbs1-mainz.de::ab95b906-faca-46c4-9e87-b0e45e8293ae" providerId="AD" clId="Web-{65D680DF-BCBE-B0C0-6257-DF5373EB6ADB}" dt="2021-12-13T09:42:39.268" v="173"/>
          <pc:sldLayoutMkLst>
            <pc:docMk/>
            <pc:sldMasterMk cId="1555016587" sldId="2147483881"/>
            <pc:sldLayoutMk cId="912483304" sldId="2147483882"/>
          </pc:sldLayoutMkLst>
        </pc:sldLayoutChg>
        <pc:sldLayoutChg chg="add del mod">
          <pc:chgData name="stefma.bsfi21" userId="S::stefma.bsfi21@unterricht.bbs1-mainz.de::ab95b906-faca-46c4-9e87-b0e45e8293ae" providerId="AD" clId="Web-{65D680DF-BCBE-B0C0-6257-DF5373EB6ADB}" dt="2021-12-13T09:42:39.268" v="173"/>
          <pc:sldLayoutMkLst>
            <pc:docMk/>
            <pc:sldMasterMk cId="1555016587" sldId="2147483881"/>
            <pc:sldLayoutMk cId="4006147848" sldId="2147483883"/>
          </pc:sldLayoutMkLst>
        </pc:sldLayoutChg>
        <pc:sldLayoutChg chg="add del mod">
          <pc:chgData name="stefma.bsfi21" userId="S::stefma.bsfi21@unterricht.bbs1-mainz.de::ab95b906-faca-46c4-9e87-b0e45e8293ae" providerId="AD" clId="Web-{65D680DF-BCBE-B0C0-6257-DF5373EB6ADB}" dt="2021-12-13T09:42:39.268" v="173"/>
          <pc:sldLayoutMkLst>
            <pc:docMk/>
            <pc:sldMasterMk cId="1555016587" sldId="2147483881"/>
            <pc:sldLayoutMk cId="1404222922" sldId="2147483884"/>
          </pc:sldLayoutMkLst>
        </pc:sldLayoutChg>
        <pc:sldLayoutChg chg="add del mod">
          <pc:chgData name="stefma.bsfi21" userId="S::stefma.bsfi21@unterricht.bbs1-mainz.de::ab95b906-faca-46c4-9e87-b0e45e8293ae" providerId="AD" clId="Web-{65D680DF-BCBE-B0C0-6257-DF5373EB6ADB}" dt="2021-12-13T09:42:39.268" v="173"/>
          <pc:sldLayoutMkLst>
            <pc:docMk/>
            <pc:sldMasterMk cId="1555016587" sldId="2147483881"/>
            <pc:sldLayoutMk cId="3427112804" sldId="2147483885"/>
          </pc:sldLayoutMkLst>
        </pc:sldLayoutChg>
        <pc:sldLayoutChg chg="add del mod">
          <pc:chgData name="stefma.bsfi21" userId="S::stefma.bsfi21@unterricht.bbs1-mainz.de::ab95b906-faca-46c4-9e87-b0e45e8293ae" providerId="AD" clId="Web-{65D680DF-BCBE-B0C0-6257-DF5373EB6ADB}" dt="2021-12-13T09:42:39.268" v="173"/>
          <pc:sldLayoutMkLst>
            <pc:docMk/>
            <pc:sldMasterMk cId="1555016587" sldId="2147483881"/>
            <pc:sldLayoutMk cId="3341651267" sldId="2147483886"/>
          </pc:sldLayoutMkLst>
        </pc:sldLayoutChg>
        <pc:sldLayoutChg chg="add del mod">
          <pc:chgData name="stefma.bsfi21" userId="S::stefma.bsfi21@unterricht.bbs1-mainz.de::ab95b906-faca-46c4-9e87-b0e45e8293ae" providerId="AD" clId="Web-{65D680DF-BCBE-B0C0-6257-DF5373EB6ADB}" dt="2021-12-13T09:42:39.268" v="173"/>
          <pc:sldLayoutMkLst>
            <pc:docMk/>
            <pc:sldMasterMk cId="1555016587" sldId="2147483881"/>
            <pc:sldLayoutMk cId="2599466958" sldId="2147483887"/>
          </pc:sldLayoutMkLst>
        </pc:sldLayoutChg>
        <pc:sldLayoutChg chg="add del mod">
          <pc:chgData name="stefma.bsfi21" userId="S::stefma.bsfi21@unterricht.bbs1-mainz.de::ab95b906-faca-46c4-9e87-b0e45e8293ae" providerId="AD" clId="Web-{65D680DF-BCBE-B0C0-6257-DF5373EB6ADB}" dt="2021-12-13T09:42:39.268" v="173"/>
          <pc:sldLayoutMkLst>
            <pc:docMk/>
            <pc:sldMasterMk cId="1555016587" sldId="2147483881"/>
            <pc:sldLayoutMk cId="4276289746" sldId="2147483888"/>
          </pc:sldLayoutMkLst>
        </pc:sldLayoutChg>
        <pc:sldLayoutChg chg="add del mod">
          <pc:chgData name="stefma.bsfi21" userId="S::stefma.bsfi21@unterricht.bbs1-mainz.de::ab95b906-faca-46c4-9e87-b0e45e8293ae" providerId="AD" clId="Web-{65D680DF-BCBE-B0C0-6257-DF5373EB6ADB}" dt="2021-12-13T09:42:39.268" v="173"/>
          <pc:sldLayoutMkLst>
            <pc:docMk/>
            <pc:sldMasterMk cId="1555016587" sldId="2147483881"/>
            <pc:sldLayoutMk cId="2162210958" sldId="2147483889"/>
          </pc:sldLayoutMkLst>
        </pc:sldLayoutChg>
        <pc:sldLayoutChg chg="add del mod">
          <pc:chgData name="stefma.bsfi21" userId="S::stefma.bsfi21@unterricht.bbs1-mainz.de::ab95b906-faca-46c4-9e87-b0e45e8293ae" providerId="AD" clId="Web-{65D680DF-BCBE-B0C0-6257-DF5373EB6ADB}" dt="2021-12-13T09:42:39.268" v="173"/>
          <pc:sldLayoutMkLst>
            <pc:docMk/>
            <pc:sldMasterMk cId="1555016587" sldId="2147483881"/>
            <pc:sldLayoutMk cId="3112586434" sldId="2147483890"/>
          </pc:sldLayoutMkLst>
        </pc:sldLayoutChg>
        <pc:sldLayoutChg chg="add del mod">
          <pc:chgData name="stefma.bsfi21" userId="S::stefma.bsfi21@unterricht.bbs1-mainz.de::ab95b906-faca-46c4-9e87-b0e45e8293ae" providerId="AD" clId="Web-{65D680DF-BCBE-B0C0-6257-DF5373EB6ADB}" dt="2021-12-13T09:42:39.268" v="173"/>
          <pc:sldLayoutMkLst>
            <pc:docMk/>
            <pc:sldMasterMk cId="1555016587" sldId="2147483881"/>
            <pc:sldLayoutMk cId="3703597164" sldId="2147483891"/>
          </pc:sldLayoutMkLst>
        </pc:sldLayoutChg>
        <pc:sldLayoutChg chg="add del mod">
          <pc:chgData name="stefma.bsfi21" userId="S::stefma.bsfi21@unterricht.bbs1-mainz.de::ab95b906-faca-46c4-9e87-b0e45e8293ae" providerId="AD" clId="Web-{65D680DF-BCBE-B0C0-6257-DF5373EB6ADB}" dt="2021-12-13T09:42:39.268" v="173"/>
          <pc:sldLayoutMkLst>
            <pc:docMk/>
            <pc:sldMasterMk cId="1555016587" sldId="2147483881"/>
            <pc:sldLayoutMk cId="935756688" sldId="2147483892"/>
          </pc:sldLayoutMkLst>
        </pc:sldLayoutChg>
      </pc:sldMasterChg>
      <pc:sldMasterChg chg="add addSldLayout modSldLayout">
        <pc:chgData name="stefma.bsfi21" userId="S::stefma.bsfi21@unterricht.bbs1-mainz.de::ab95b906-faca-46c4-9e87-b0e45e8293ae" providerId="AD" clId="Web-{65D680DF-BCBE-B0C0-6257-DF5373EB6ADB}" dt="2021-12-13T09:42:39.268" v="173"/>
        <pc:sldMasterMkLst>
          <pc:docMk/>
          <pc:sldMasterMk cId="787859323" sldId="2147483893"/>
        </pc:sldMasterMkLst>
        <pc:sldLayoutChg chg="add mod replId">
          <pc:chgData name="stefma.bsfi21" userId="S::stefma.bsfi21@unterricht.bbs1-mainz.de::ab95b906-faca-46c4-9e87-b0e45e8293ae" providerId="AD" clId="Web-{65D680DF-BCBE-B0C0-6257-DF5373EB6ADB}" dt="2021-12-13T09:42:39.268" v="173"/>
          <pc:sldLayoutMkLst>
            <pc:docMk/>
            <pc:sldMasterMk cId="787859323" sldId="2147483893"/>
            <pc:sldLayoutMk cId="1896783382" sldId="2147483894"/>
          </pc:sldLayoutMkLst>
        </pc:sldLayoutChg>
        <pc:sldLayoutChg chg="add mod replId">
          <pc:chgData name="stefma.bsfi21" userId="S::stefma.bsfi21@unterricht.bbs1-mainz.de::ab95b906-faca-46c4-9e87-b0e45e8293ae" providerId="AD" clId="Web-{65D680DF-BCBE-B0C0-6257-DF5373EB6ADB}" dt="2021-12-13T09:42:39.268" v="173"/>
          <pc:sldLayoutMkLst>
            <pc:docMk/>
            <pc:sldMasterMk cId="787859323" sldId="2147483893"/>
            <pc:sldLayoutMk cId="4241320499" sldId="2147483895"/>
          </pc:sldLayoutMkLst>
        </pc:sldLayoutChg>
        <pc:sldLayoutChg chg="add mod replId">
          <pc:chgData name="stefma.bsfi21" userId="S::stefma.bsfi21@unterricht.bbs1-mainz.de::ab95b906-faca-46c4-9e87-b0e45e8293ae" providerId="AD" clId="Web-{65D680DF-BCBE-B0C0-6257-DF5373EB6ADB}" dt="2021-12-13T09:42:39.268" v="173"/>
          <pc:sldLayoutMkLst>
            <pc:docMk/>
            <pc:sldMasterMk cId="787859323" sldId="2147483893"/>
            <pc:sldLayoutMk cId="2840345838" sldId="2147483896"/>
          </pc:sldLayoutMkLst>
        </pc:sldLayoutChg>
        <pc:sldLayoutChg chg="add mod replId">
          <pc:chgData name="stefma.bsfi21" userId="S::stefma.bsfi21@unterricht.bbs1-mainz.de::ab95b906-faca-46c4-9e87-b0e45e8293ae" providerId="AD" clId="Web-{65D680DF-BCBE-B0C0-6257-DF5373EB6ADB}" dt="2021-12-13T09:42:39.268" v="173"/>
          <pc:sldLayoutMkLst>
            <pc:docMk/>
            <pc:sldMasterMk cId="787859323" sldId="2147483893"/>
            <pc:sldLayoutMk cId="1630952309" sldId="2147483897"/>
          </pc:sldLayoutMkLst>
        </pc:sldLayoutChg>
        <pc:sldLayoutChg chg="add mod replId">
          <pc:chgData name="stefma.bsfi21" userId="S::stefma.bsfi21@unterricht.bbs1-mainz.de::ab95b906-faca-46c4-9e87-b0e45e8293ae" providerId="AD" clId="Web-{65D680DF-BCBE-B0C0-6257-DF5373EB6ADB}" dt="2021-12-13T09:42:39.268" v="173"/>
          <pc:sldLayoutMkLst>
            <pc:docMk/>
            <pc:sldMasterMk cId="787859323" sldId="2147483893"/>
            <pc:sldLayoutMk cId="993665676" sldId="2147483898"/>
          </pc:sldLayoutMkLst>
        </pc:sldLayoutChg>
        <pc:sldLayoutChg chg="add mod replId">
          <pc:chgData name="stefma.bsfi21" userId="S::stefma.bsfi21@unterricht.bbs1-mainz.de::ab95b906-faca-46c4-9e87-b0e45e8293ae" providerId="AD" clId="Web-{65D680DF-BCBE-B0C0-6257-DF5373EB6ADB}" dt="2021-12-13T09:42:39.268" v="173"/>
          <pc:sldLayoutMkLst>
            <pc:docMk/>
            <pc:sldMasterMk cId="787859323" sldId="2147483893"/>
            <pc:sldLayoutMk cId="3019969261" sldId="2147483899"/>
          </pc:sldLayoutMkLst>
        </pc:sldLayoutChg>
        <pc:sldLayoutChg chg="add mod replId">
          <pc:chgData name="stefma.bsfi21" userId="S::stefma.bsfi21@unterricht.bbs1-mainz.de::ab95b906-faca-46c4-9e87-b0e45e8293ae" providerId="AD" clId="Web-{65D680DF-BCBE-B0C0-6257-DF5373EB6ADB}" dt="2021-12-13T09:42:39.268" v="173"/>
          <pc:sldLayoutMkLst>
            <pc:docMk/>
            <pc:sldMasterMk cId="787859323" sldId="2147483893"/>
            <pc:sldLayoutMk cId="2631651864" sldId="2147483900"/>
          </pc:sldLayoutMkLst>
        </pc:sldLayoutChg>
        <pc:sldLayoutChg chg="add mod replId">
          <pc:chgData name="stefma.bsfi21" userId="S::stefma.bsfi21@unterricht.bbs1-mainz.de::ab95b906-faca-46c4-9e87-b0e45e8293ae" providerId="AD" clId="Web-{65D680DF-BCBE-B0C0-6257-DF5373EB6ADB}" dt="2021-12-13T09:42:39.268" v="173"/>
          <pc:sldLayoutMkLst>
            <pc:docMk/>
            <pc:sldMasterMk cId="787859323" sldId="2147483893"/>
            <pc:sldLayoutMk cId="189131824" sldId="2147483901"/>
          </pc:sldLayoutMkLst>
        </pc:sldLayoutChg>
        <pc:sldLayoutChg chg="add mod replId">
          <pc:chgData name="stefma.bsfi21" userId="S::stefma.bsfi21@unterricht.bbs1-mainz.de::ab95b906-faca-46c4-9e87-b0e45e8293ae" providerId="AD" clId="Web-{65D680DF-BCBE-B0C0-6257-DF5373EB6ADB}" dt="2021-12-13T09:42:39.268" v="173"/>
          <pc:sldLayoutMkLst>
            <pc:docMk/>
            <pc:sldMasterMk cId="787859323" sldId="2147483893"/>
            <pc:sldLayoutMk cId="715007557" sldId="2147483902"/>
          </pc:sldLayoutMkLst>
        </pc:sldLayoutChg>
        <pc:sldLayoutChg chg="add mod replId">
          <pc:chgData name="stefma.bsfi21" userId="S::stefma.bsfi21@unterricht.bbs1-mainz.de::ab95b906-faca-46c4-9e87-b0e45e8293ae" providerId="AD" clId="Web-{65D680DF-BCBE-B0C0-6257-DF5373EB6ADB}" dt="2021-12-13T09:42:39.268" v="173"/>
          <pc:sldLayoutMkLst>
            <pc:docMk/>
            <pc:sldMasterMk cId="787859323" sldId="2147483893"/>
            <pc:sldLayoutMk cId="2341196798" sldId="2147483903"/>
          </pc:sldLayoutMkLst>
        </pc:sldLayoutChg>
        <pc:sldLayoutChg chg="add mod replId">
          <pc:chgData name="stefma.bsfi21" userId="S::stefma.bsfi21@unterricht.bbs1-mainz.de::ab95b906-faca-46c4-9e87-b0e45e8293ae" providerId="AD" clId="Web-{65D680DF-BCBE-B0C0-6257-DF5373EB6ADB}" dt="2021-12-13T09:42:39.268" v="173"/>
          <pc:sldLayoutMkLst>
            <pc:docMk/>
            <pc:sldMasterMk cId="787859323" sldId="2147483893"/>
            <pc:sldLayoutMk cId="3828681375" sldId="2147483904"/>
          </pc:sldLayoutMkLst>
        </pc:sldLayoutChg>
      </pc:sldMasterChg>
      <pc:sldMasterChg chg="add del addSldLayout delSldLayout modSldLayout">
        <pc:chgData name="stefma.bsfi21" userId="S::stefma.bsfi21@unterricht.bbs1-mainz.de::ab95b906-faca-46c4-9e87-b0e45e8293ae" providerId="AD" clId="Web-{65D680DF-BCBE-B0C0-6257-DF5373EB6ADB}" dt="2021-12-13T09:42:32.408" v="171"/>
        <pc:sldMasterMkLst>
          <pc:docMk/>
          <pc:sldMasterMk cId="2541806737" sldId="2147483893"/>
        </pc:sldMasterMkLst>
        <pc:sldLayoutChg chg="add del mod replId">
          <pc:chgData name="stefma.bsfi21" userId="S::stefma.bsfi21@unterricht.bbs1-mainz.de::ab95b906-faca-46c4-9e87-b0e45e8293ae" providerId="AD" clId="Web-{65D680DF-BCBE-B0C0-6257-DF5373EB6ADB}" dt="2021-12-13T09:42:32.408" v="171"/>
          <pc:sldLayoutMkLst>
            <pc:docMk/>
            <pc:sldMasterMk cId="2541806737" sldId="2147483893"/>
            <pc:sldLayoutMk cId="2736917813" sldId="2147483894"/>
          </pc:sldLayoutMkLst>
        </pc:sldLayoutChg>
        <pc:sldLayoutChg chg="add del mod replId">
          <pc:chgData name="stefma.bsfi21" userId="S::stefma.bsfi21@unterricht.bbs1-mainz.de::ab95b906-faca-46c4-9e87-b0e45e8293ae" providerId="AD" clId="Web-{65D680DF-BCBE-B0C0-6257-DF5373EB6ADB}" dt="2021-12-13T09:42:32.408" v="171"/>
          <pc:sldLayoutMkLst>
            <pc:docMk/>
            <pc:sldMasterMk cId="2541806737" sldId="2147483893"/>
            <pc:sldLayoutMk cId="967861791" sldId="2147483895"/>
          </pc:sldLayoutMkLst>
        </pc:sldLayoutChg>
        <pc:sldLayoutChg chg="add del mod replId">
          <pc:chgData name="stefma.bsfi21" userId="S::stefma.bsfi21@unterricht.bbs1-mainz.de::ab95b906-faca-46c4-9e87-b0e45e8293ae" providerId="AD" clId="Web-{65D680DF-BCBE-B0C0-6257-DF5373EB6ADB}" dt="2021-12-13T09:42:32.408" v="171"/>
          <pc:sldLayoutMkLst>
            <pc:docMk/>
            <pc:sldMasterMk cId="2541806737" sldId="2147483893"/>
            <pc:sldLayoutMk cId="635887955" sldId="2147483896"/>
          </pc:sldLayoutMkLst>
        </pc:sldLayoutChg>
        <pc:sldLayoutChg chg="add del mod replId">
          <pc:chgData name="stefma.bsfi21" userId="S::stefma.bsfi21@unterricht.bbs1-mainz.de::ab95b906-faca-46c4-9e87-b0e45e8293ae" providerId="AD" clId="Web-{65D680DF-BCBE-B0C0-6257-DF5373EB6ADB}" dt="2021-12-13T09:42:32.408" v="171"/>
          <pc:sldLayoutMkLst>
            <pc:docMk/>
            <pc:sldMasterMk cId="2541806737" sldId="2147483893"/>
            <pc:sldLayoutMk cId="3071394420" sldId="2147483897"/>
          </pc:sldLayoutMkLst>
        </pc:sldLayoutChg>
        <pc:sldLayoutChg chg="add del mod replId">
          <pc:chgData name="stefma.bsfi21" userId="S::stefma.bsfi21@unterricht.bbs1-mainz.de::ab95b906-faca-46c4-9e87-b0e45e8293ae" providerId="AD" clId="Web-{65D680DF-BCBE-B0C0-6257-DF5373EB6ADB}" dt="2021-12-13T09:42:32.408" v="171"/>
          <pc:sldLayoutMkLst>
            <pc:docMk/>
            <pc:sldMasterMk cId="2541806737" sldId="2147483893"/>
            <pc:sldLayoutMk cId="2659613028" sldId="2147483898"/>
          </pc:sldLayoutMkLst>
        </pc:sldLayoutChg>
        <pc:sldLayoutChg chg="add del mod replId">
          <pc:chgData name="stefma.bsfi21" userId="S::stefma.bsfi21@unterricht.bbs1-mainz.de::ab95b906-faca-46c4-9e87-b0e45e8293ae" providerId="AD" clId="Web-{65D680DF-BCBE-B0C0-6257-DF5373EB6ADB}" dt="2021-12-13T09:42:32.408" v="171"/>
          <pc:sldLayoutMkLst>
            <pc:docMk/>
            <pc:sldMasterMk cId="2541806737" sldId="2147483893"/>
            <pc:sldLayoutMk cId="2282481854" sldId="2147483899"/>
          </pc:sldLayoutMkLst>
        </pc:sldLayoutChg>
        <pc:sldLayoutChg chg="add del mod replId">
          <pc:chgData name="stefma.bsfi21" userId="S::stefma.bsfi21@unterricht.bbs1-mainz.de::ab95b906-faca-46c4-9e87-b0e45e8293ae" providerId="AD" clId="Web-{65D680DF-BCBE-B0C0-6257-DF5373EB6ADB}" dt="2021-12-13T09:42:32.408" v="171"/>
          <pc:sldLayoutMkLst>
            <pc:docMk/>
            <pc:sldMasterMk cId="2541806737" sldId="2147483893"/>
            <pc:sldLayoutMk cId="3820687925" sldId="2147483900"/>
          </pc:sldLayoutMkLst>
        </pc:sldLayoutChg>
        <pc:sldLayoutChg chg="add del mod replId">
          <pc:chgData name="stefma.bsfi21" userId="S::stefma.bsfi21@unterricht.bbs1-mainz.de::ab95b906-faca-46c4-9e87-b0e45e8293ae" providerId="AD" clId="Web-{65D680DF-BCBE-B0C0-6257-DF5373EB6ADB}" dt="2021-12-13T09:42:32.408" v="171"/>
          <pc:sldLayoutMkLst>
            <pc:docMk/>
            <pc:sldMasterMk cId="2541806737" sldId="2147483893"/>
            <pc:sldLayoutMk cId="1603869806" sldId="2147483901"/>
          </pc:sldLayoutMkLst>
        </pc:sldLayoutChg>
        <pc:sldLayoutChg chg="add del mod replId">
          <pc:chgData name="stefma.bsfi21" userId="S::stefma.bsfi21@unterricht.bbs1-mainz.de::ab95b906-faca-46c4-9e87-b0e45e8293ae" providerId="AD" clId="Web-{65D680DF-BCBE-B0C0-6257-DF5373EB6ADB}" dt="2021-12-13T09:42:32.408" v="171"/>
          <pc:sldLayoutMkLst>
            <pc:docMk/>
            <pc:sldMasterMk cId="2541806737" sldId="2147483893"/>
            <pc:sldLayoutMk cId="2201886916" sldId="2147483902"/>
          </pc:sldLayoutMkLst>
        </pc:sldLayoutChg>
        <pc:sldLayoutChg chg="add del mod replId">
          <pc:chgData name="stefma.bsfi21" userId="S::stefma.bsfi21@unterricht.bbs1-mainz.de::ab95b906-faca-46c4-9e87-b0e45e8293ae" providerId="AD" clId="Web-{65D680DF-BCBE-B0C0-6257-DF5373EB6ADB}" dt="2021-12-13T09:42:32.408" v="171"/>
          <pc:sldLayoutMkLst>
            <pc:docMk/>
            <pc:sldMasterMk cId="2541806737" sldId="2147483893"/>
            <pc:sldLayoutMk cId="4243147502" sldId="2147483903"/>
          </pc:sldLayoutMkLst>
        </pc:sldLayoutChg>
        <pc:sldLayoutChg chg="add del mod replId">
          <pc:chgData name="stefma.bsfi21" userId="S::stefma.bsfi21@unterricht.bbs1-mainz.de::ab95b906-faca-46c4-9e87-b0e45e8293ae" providerId="AD" clId="Web-{65D680DF-BCBE-B0C0-6257-DF5373EB6ADB}" dt="2021-12-13T09:42:32.408" v="171"/>
          <pc:sldLayoutMkLst>
            <pc:docMk/>
            <pc:sldMasterMk cId="2541806737" sldId="2147483893"/>
            <pc:sldLayoutMk cId="307736260" sldId="2147483904"/>
          </pc:sldLayoutMkLst>
        </pc:sldLayoutChg>
      </pc:sldMasterChg>
    </pc:docChg>
  </pc:docChgLst>
  <pc:docChgLst>
    <pc:chgData name="stefma.bsfi21" userId="S::stefma.bsfi21@unterricht.bbs1-mainz.de::ab95b906-faca-46c4-9e87-b0e45e8293ae" providerId="AD" clId="Web-{ACC5D702-434E-FDAA-0539-EBC32791F868}"/>
    <pc:docChg chg="addSld modSld">
      <pc:chgData name="stefma.bsfi21" userId="S::stefma.bsfi21@unterricht.bbs1-mainz.de::ab95b906-faca-46c4-9e87-b0e45e8293ae" providerId="AD" clId="Web-{ACC5D702-434E-FDAA-0539-EBC32791F868}" dt="2022-01-20T11:52:23.204" v="38" actId="14100"/>
      <pc:docMkLst>
        <pc:docMk/>
      </pc:docMkLst>
      <pc:sldChg chg="delSp modSp">
        <pc:chgData name="stefma.bsfi21" userId="S::stefma.bsfi21@unterricht.bbs1-mainz.de::ab95b906-faca-46c4-9e87-b0e45e8293ae" providerId="AD" clId="Web-{ACC5D702-434E-FDAA-0539-EBC32791F868}" dt="2022-01-20T11:51:46.170" v="31" actId="1076"/>
        <pc:sldMkLst>
          <pc:docMk/>
          <pc:sldMk cId="1870141950" sldId="273"/>
        </pc:sldMkLst>
        <pc:grpChg chg="mod">
          <ac:chgData name="stefma.bsfi21" userId="S::stefma.bsfi21@unterricht.bbs1-mainz.de::ab95b906-faca-46c4-9e87-b0e45e8293ae" providerId="AD" clId="Web-{ACC5D702-434E-FDAA-0539-EBC32791F868}" dt="2022-01-20T11:51:46.170" v="31" actId="1076"/>
          <ac:grpSpMkLst>
            <pc:docMk/>
            <pc:sldMk cId="1870141950" sldId="273"/>
            <ac:grpSpMk id="2" creationId="{399C0FD5-9E3A-4F45-9D14-5B06EDA9EEF2}"/>
          </ac:grpSpMkLst>
        </pc:grpChg>
        <pc:grpChg chg="del">
          <ac:chgData name="stefma.bsfi21" userId="S::stefma.bsfi21@unterricht.bbs1-mainz.de::ab95b906-faca-46c4-9e87-b0e45e8293ae" providerId="AD" clId="Web-{ACC5D702-434E-FDAA-0539-EBC32791F868}" dt="2022-01-20T11:50:05.538" v="1"/>
          <ac:grpSpMkLst>
            <pc:docMk/>
            <pc:sldMk cId="1870141950" sldId="273"/>
            <ac:grpSpMk id="19" creationId="{9A542F64-BF98-46FC-B4BD-F28677307001}"/>
          </ac:grpSpMkLst>
        </pc:grpChg>
        <pc:grpChg chg="del">
          <ac:chgData name="stefma.bsfi21" userId="S::stefma.bsfi21@unterricht.bbs1-mainz.de::ab95b906-faca-46c4-9e87-b0e45e8293ae" providerId="AD" clId="Web-{ACC5D702-434E-FDAA-0539-EBC32791F868}" dt="2022-01-20T11:50:05.538" v="0"/>
          <ac:grpSpMkLst>
            <pc:docMk/>
            <pc:sldMk cId="1870141950" sldId="273"/>
            <ac:grpSpMk id="30" creationId="{88054988-D571-442F-97B1-E20800AAC06F}"/>
          </ac:grpSpMkLst>
        </pc:grpChg>
      </pc:sldChg>
      <pc:sldChg chg="addSp delSp modSp">
        <pc:chgData name="stefma.bsfi21" userId="S::stefma.bsfi21@unterricht.bbs1-mainz.de::ab95b906-faca-46c4-9e87-b0e45e8293ae" providerId="AD" clId="Web-{ACC5D702-434E-FDAA-0539-EBC32791F868}" dt="2022-01-20T11:51:59.858" v="34"/>
        <pc:sldMkLst>
          <pc:docMk/>
          <pc:sldMk cId="2859167756" sldId="274"/>
        </pc:sldMkLst>
        <pc:spChg chg="add">
          <ac:chgData name="stefma.bsfi21" userId="S::stefma.bsfi21@unterricht.bbs1-mainz.de::ab95b906-faca-46c4-9e87-b0e45e8293ae" providerId="AD" clId="Web-{ACC5D702-434E-FDAA-0539-EBC32791F868}" dt="2022-01-20T11:50:07.413" v="2"/>
          <ac:spMkLst>
            <pc:docMk/>
            <pc:sldMk cId="2859167756" sldId="274"/>
            <ac:spMk id="14" creationId="{2762CC3A-F9C8-410E-9AC9-CFD49C520186}"/>
          </ac:spMkLst>
        </pc:spChg>
        <pc:spChg chg="add">
          <ac:chgData name="stefma.bsfi21" userId="S::stefma.bsfi21@unterricht.bbs1-mainz.de::ab95b906-faca-46c4-9e87-b0e45e8293ae" providerId="AD" clId="Web-{ACC5D702-434E-FDAA-0539-EBC32791F868}" dt="2022-01-20T11:50:07.413" v="2"/>
          <ac:spMkLst>
            <pc:docMk/>
            <pc:sldMk cId="2859167756" sldId="274"/>
            <ac:spMk id="15" creationId="{D944052D-1850-46B1-842C-E1502E9849B2}"/>
          </ac:spMkLst>
        </pc:spChg>
        <pc:spChg chg="add">
          <ac:chgData name="stefma.bsfi21" userId="S::stefma.bsfi21@unterricht.bbs1-mainz.de::ab95b906-faca-46c4-9e87-b0e45e8293ae" providerId="AD" clId="Web-{ACC5D702-434E-FDAA-0539-EBC32791F868}" dt="2022-01-20T11:50:07.413" v="2"/>
          <ac:spMkLst>
            <pc:docMk/>
            <pc:sldMk cId="2859167756" sldId="274"/>
            <ac:spMk id="19" creationId="{636AE1C0-3422-4A6B-B8EA-0AADE9C79ECD}"/>
          </ac:spMkLst>
        </pc:spChg>
        <pc:spChg chg="add">
          <ac:chgData name="stefma.bsfi21" userId="S::stefma.bsfi21@unterricht.bbs1-mainz.de::ab95b906-faca-46c4-9e87-b0e45e8293ae" providerId="AD" clId="Web-{ACC5D702-434E-FDAA-0539-EBC32791F868}" dt="2022-01-20T11:50:07.413" v="2"/>
          <ac:spMkLst>
            <pc:docMk/>
            <pc:sldMk cId="2859167756" sldId="274"/>
            <ac:spMk id="20" creationId="{BC2458C7-F5FF-40D9-AFDC-17DF84BB4DE6}"/>
          </ac:spMkLst>
        </pc:spChg>
        <pc:spChg chg="mod">
          <ac:chgData name="stefma.bsfi21" userId="S::stefma.bsfi21@unterricht.bbs1-mainz.de::ab95b906-faca-46c4-9e87-b0e45e8293ae" providerId="AD" clId="Web-{ACC5D702-434E-FDAA-0539-EBC32791F868}" dt="2022-01-20T11:50:39.868" v="19" actId="20577"/>
          <ac:spMkLst>
            <pc:docMk/>
            <pc:sldMk cId="2859167756" sldId="274"/>
            <ac:spMk id="39" creationId="{C414EEA3-9CD2-4366-A2D7-F16D0C854FDB}"/>
          </ac:spMkLst>
        </pc:spChg>
        <pc:spChg chg="mod">
          <ac:chgData name="stefma.bsfi21" userId="S::stefma.bsfi21@unterricht.bbs1-mainz.de::ab95b906-faca-46c4-9e87-b0e45e8293ae" providerId="AD" clId="Web-{ACC5D702-434E-FDAA-0539-EBC32791F868}" dt="2022-01-20T11:50:31.071" v="11" actId="20577"/>
          <ac:spMkLst>
            <pc:docMk/>
            <pc:sldMk cId="2859167756" sldId="274"/>
            <ac:spMk id="40" creationId="{F4EB3DA1-0DBD-49D1-AB8C-96E8C9144C1D}"/>
          </ac:spMkLst>
        </pc:spChg>
        <pc:grpChg chg="add del mod">
          <ac:chgData name="stefma.bsfi21" userId="S::stefma.bsfi21@unterricht.bbs1-mainz.de::ab95b906-faca-46c4-9e87-b0e45e8293ae" providerId="AD" clId="Web-{ACC5D702-434E-FDAA-0539-EBC32791F868}" dt="2022-01-20T11:51:59.858" v="34"/>
          <ac:grpSpMkLst>
            <pc:docMk/>
            <pc:sldMk cId="2859167756" sldId="274"/>
            <ac:grpSpMk id="12" creationId="{19DC9BF3-0C05-402D-971A-D746B4A3CB1C}"/>
          </ac:grpSpMkLst>
        </pc:grpChg>
        <pc:grpChg chg="add mod">
          <ac:chgData name="stefma.bsfi21" userId="S::stefma.bsfi21@unterricht.bbs1-mainz.de::ab95b906-faca-46c4-9e87-b0e45e8293ae" providerId="AD" clId="Web-{ACC5D702-434E-FDAA-0539-EBC32791F868}" dt="2022-01-20T11:51:00.135" v="23" actId="1076"/>
          <ac:grpSpMkLst>
            <pc:docMk/>
            <pc:sldMk cId="2859167756" sldId="274"/>
            <ac:grpSpMk id="13" creationId="{3081397C-0D7E-4D2E-A8AB-C16DA79A4F6A}"/>
          </ac:grpSpMkLst>
        </pc:grpChg>
        <pc:grpChg chg="add">
          <ac:chgData name="stefma.bsfi21" userId="S::stefma.bsfi21@unterricht.bbs1-mainz.de::ab95b906-faca-46c4-9e87-b0e45e8293ae" providerId="AD" clId="Web-{ACC5D702-434E-FDAA-0539-EBC32791F868}" dt="2022-01-20T11:50:07.413" v="2"/>
          <ac:grpSpMkLst>
            <pc:docMk/>
            <pc:sldMk cId="2859167756" sldId="274"/>
            <ac:grpSpMk id="17" creationId="{1DAB19C7-3FDD-4143-8C9B-9284E145DA96}"/>
          </ac:grpSpMkLst>
        </pc:grpChg>
        <pc:grpChg chg="mod">
          <ac:chgData name="stefma.bsfi21" userId="S::stefma.bsfi21@unterricht.bbs1-mainz.de::ab95b906-faca-46c4-9e87-b0e45e8293ae" providerId="AD" clId="Web-{ACC5D702-434E-FDAA-0539-EBC32791F868}" dt="2022-01-20T11:51:08.167" v="25" actId="1076"/>
          <ac:grpSpMkLst>
            <pc:docMk/>
            <pc:sldMk cId="2859167756" sldId="274"/>
            <ac:grpSpMk id="31" creationId="{D18AB1D2-7C6B-4083-8FD4-D1EB13BB4622}"/>
          </ac:grpSpMkLst>
        </pc:grpChg>
        <pc:grpChg chg="mod">
          <ac:chgData name="stefma.bsfi21" userId="S::stefma.bsfi21@unterricht.bbs1-mainz.de::ab95b906-faca-46c4-9e87-b0e45e8293ae" providerId="AD" clId="Web-{ACC5D702-434E-FDAA-0539-EBC32791F868}" dt="2022-01-20T11:50:56.776" v="22" actId="1076"/>
          <ac:grpSpMkLst>
            <pc:docMk/>
            <pc:sldMk cId="2859167756" sldId="274"/>
            <ac:grpSpMk id="32" creationId="{38DF2EE3-633C-416C-8288-0FFD4B6889BB}"/>
          </ac:grpSpMkLst>
        </pc:grpChg>
        <pc:picChg chg="add">
          <ac:chgData name="stefma.bsfi21" userId="S::stefma.bsfi21@unterricht.bbs1-mainz.de::ab95b906-faca-46c4-9e87-b0e45e8293ae" providerId="AD" clId="Web-{ACC5D702-434E-FDAA-0539-EBC32791F868}" dt="2022-01-20T11:50:07.413" v="2"/>
          <ac:picMkLst>
            <pc:docMk/>
            <pc:sldMk cId="2859167756" sldId="274"/>
            <ac:picMk id="16" creationId="{807FDF79-58AF-4595-B20C-31CDAB0C81F6}"/>
          </ac:picMkLst>
        </pc:picChg>
        <pc:picChg chg="add">
          <ac:chgData name="stefma.bsfi21" userId="S::stefma.bsfi21@unterricht.bbs1-mainz.de::ab95b906-faca-46c4-9e87-b0e45e8293ae" providerId="AD" clId="Web-{ACC5D702-434E-FDAA-0539-EBC32791F868}" dt="2022-01-20T11:50:07.413" v="2"/>
          <ac:picMkLst>
            <pc:docMk/>
            <pc:sldMk cId="2859167756" sldId="274"/>
            <ac:picMk id="18" creationId="{183CD7BD-EC42-49C5-A818-74BEB91796DE}"/>
          </ac:picMkLst>
        </pc:picChg>
      </pc:sldChg>
      <pc:sldChg chg="addSp modSp add replId">
        <pc:chgData name="stefma.bsfi21" userId="S::stefma.bsfi21@unterricht.bbs1-mainz.de::ab95b906-faca-46c4-9e87-b0e45e8293ae" providerId="AD" clId="Web-{ACC5D702-434E-FDAA-0539-EBC32791F868}" dt="2022-01-20T11:52:23.204" v="38" actId="14100"/>
        <pc:sldMkLst>
          <pc:docMk/>
          <pc:sldMk cId="3885465822" sldId="275"/>
        </pc:sldMkLst>
        <pc:spChg chg="add">
          <ac:chgData name="stefma.bsfi21" userId="S::stefma.bsfi21@unterricht.bbs1-mainz.de::ab95b906-faca-46c4-9e87-b0e45e8293ae" providerId="AD" clId="Web-{ACC5D702-434E-FDAA-0539-EBC32791F868}" dt="2022-01-20T11:52:02.218" v="35"/>
          <ac:spMkLst>
            <pc:docMk/>
            <pc:sldMk cId="3885465822" sldId="275"/>
            <ac:spMk id="27" creationId="{F095D1FB-054F-4ED4-9DD7-15BD768CBB4D}"/>
          </ac:spMkLst>
        </pc:spChg>
        <pc:spChg chg="add">
          <ac:chgData name="stefma.bsfi21" userId="S::stefma.bsfi21@unterricht.bbs1-mainz.de::ab95b906-faca-46c4-9e87-b0e45e8293ae" providerId="AD" clId="Web-{ACC5D702-434E-FDAA-0539-EBC32791F868}" dt="2022-01-20T11:52:02.218" v="35"/>
          <ac:spMkLst>
            <pc:docMk/>
            <pc:sldMk cId="3885465822" sldId="275"/>
            <ac:spMk id="28" creationId="{CFB5591E-E3A1-4873-A636-3D049C72245C}"/>
          </ac:spMkLst>
        </pc:spChg>
        <pc:grpChg chg="add mod">
          <ac:chgData name="stefma.bsfi21" userId="S::stefma.bsfi21@unterricht.bbs1-mainz.de::ab95b906-faca-46c4-9e87-b0e45e8293ae" providerId="AD" clId="Web-{ACC5D702-434E-FDAA-0539-EBC32791F868}" dt="2022-01-20T11:52:23.204" v="38" actId="14100"/>
          <ac:grpSpMkLst>
            <pc:docMk/>
            <pc:sldMk cId="3885465822" sldId="275"/>
            <ac:grpSpMk id="19" creationId="{CB95F796-9025-44D1-9804-0ACD4997A797}"/>
          </ac:grpSpMkLst>
        </pc:grpChg>
        <pc:grpChg chg="add">
          <ac:chgData name="stefma.bsfi21" userId="S::stefma.bsfi21@unterricht.bbs1-mainz.de::ab95b906-faca-46c4-9e87-b0e45e8293ae" providerId="AD" clId="Web-{ACC5D702-434E-FDAA-0539-EBC32791F868}" dt="2022-01-20T11:52:02.218" v="35"/>
          <ac:grpSpMkLst>
            <pc:docMk/>
            <pc:sldMk cId="3885465822" sldId="275"/>
            <ac:grpSpMk id="22" creationId="{A71B13FA-A155-4503-A9C9-181CAA9E54B3}"/>
          </ac:grpSpMkLst>
        </pc:grpChg>
        <pc:picChg chg="add">
          <ac:chgData name="stefma.bsfi21" userId="S::stefma.bsfi21@unterricht.bbs1-mainz.de::ab95b906-faca-46c4-9e87-b0e45e8293ae" providerId="AD" clId="Web-{ACC5D702-434E-FDAA-0539-EBC32791F868}" dt="2022-01-20T11:52:02.218" v="35"/>
          <ac:picMkLst>
            <pc:docMk/>
            <pc:sldMk cId="3885465822" sldId="275"/>
            <ac:picMk id="26" creationId="{6BA2AA51-2825-48DB-A9B8-CEE96BBB754B}"/>
          </ac:picMkLst>
        </pc:picChg>
      </pc:sldChg>
    </pc:docChg>
  </pc:docChgLst>
  <pc:docChgLst>
    <pc:chgData name="stefma.bsfi21" userId="S::stefma.bsfi21@unterricht.bbs1-mainz.de::ab95b906-faca-46c4-9e87-b0e45e8293ae" providerId="AD" clId="Web-{C7D3347F-1957-9B60-70D9-024BCD4DF963}"/>
    <pc:docChg chg="addSld modSld">
      <pc:chgData name="stefma.bsfi21" userId="S::stefma.bsfi21@unterricht.bbs1-mainz.de::ab95b906-faca-46c4-9e87-b0e45e8293ae" providerId="AD" clId="Web-{C7D3347F-1957-9B60-70D9-024BCD4DF963}" dt="2022-01-20T11:47:27.975" v="1286"/>
      <pc:docMkLst>
        <pc:docMk/>
      </pc:docMkLst>
      <pc:sldChg chg="addSp delSp modSp">
        <pc:chgData name="stefma.bsfi21" userId="S::stefma.bsfi21@unterricht.bbs1-mainz.de::ab95b906-faca-46c4-9e87-b0e45e8293ae" providerId="AD" clId="Web-{C7D3347F-1957-9B60-70D9-024BCD4DF963}" dt="2022-01-20T11:47:00.193" v="1274" actId="1076"/>
        <pc:sldMkLst>
          <pc:docMk/>
          <pc:sldMk cId="1870141950" sldId="273"/>
        </pc:sldMkLst>
        <pc:spChg chg="mod topLvl">
          <ac:chgData name="stefma.bsfi21" userId="S::stefma.bsfi21@unterricht.bbs1-mainz.de::ab95b906-faca-46c4-9e87-b0e45e8293ae" providerId="AD" clId="Web-{C7D3347F-1957-9B60-70D9-024BCD4DF963}" dt="2022-01-20T11:44:57.752" v="1239" actId="1076"/>
          <ac:spMkLst>
            <pc:docMk/>
            <pc:sldMk cId="1870141950" sldId="273"/>
            <ac:spMk id="7" creationId="{023F0D21-E8F7-4435-BB5B-2BE4645BDCEF}"/>
          </ac:spMkLst>
        </pc:spChg>
        <pc:spChg chg="mod">
          <ac:chgData name="stefma.bsfi21" userId="S::stefma.bsfi21@unterricht.bbs1-mainz.de::ab95b906-faca-46c4-9e87-b0e45e8293ae" providerId="AD" clId="Web-{C7D3347F-1957-9B60-70D9-024BCD4DF963}" dt="2022-01-20T11:42:15.670" v="1169" actId="20577"/>
          <ac:spMkLst>
            <pc:docMk/>
            <pc:sldMk cId="1870141950" sldId="273"/>
            <ac:spMk id="8" creationId="{9D49D28F-B1ED-4D2B-A9A7-0D78E5CDB304}"/>
          </ac:spMkLst>
        </pc:spChg>
        <pc:spChg chg="mod topLvl">
          <ac:chgData name="stefma.bsfi21" userId="S::stefma.bsfi21@unterricht.bbs1-mainz.de::ab95b906-faca-46c4-9e87-b0e45e8293ae" providerId="AD" clId="Web-{C7D3347F-1957-9B60-70D9-024BCD4DF963}" dt="2022-01-20T11:45:01.003" v="1240" actId="1076"/>
          <ac:spMkLst>
            <pc:docMk/>
            <pc:sldMk cId="1870141950" sldId="273"/>
            <ac:spMk id="9" creationId="{6CD10317-EAFE-4762-AD54-413EC6C600D8}"/>
          </ac:spMkLst>
        </pc:spChg>
        <pc:spChg chg="del mod">
          <ac:chgData name="stefma.bsfi21" userId="S::stefma.bsfi21@unterricht.bbs1-mainz.de::ab95b906-faca-46c4-9e87-b0e45e8293ae" providerId="AD" clId="Web-{C7D3347F-1957-9B60-70D9-024BCD4DF963}" dt="2022-01-20T11:43:35.563" v="1219"/>
          <ac:spMkLst>
            <pc:docMk/>
            <pc:sldMk cId="1870141950" sldId="273"/>
            <ac:spMk id="10" creationId="{9A1E608B-B8AC-480C-9283-AF022F6211F1}"/>
          </ac:spMkLst>
        </pc:spChg>
        <pc:spChg chg="add mod">
          <ac:chgData name="stefma.bsfi21" userId="S::stefma.bsfi21@unterricht.bbs1-mainz.de::ab95b906-faca-46c4-9e87-b0e45e8293ae" providerId="AD" clId="Web-{C7D3347F-1957-9B60-70D9-024BCD4DF963}" dt="2022-01-20T11:45:24.409" v="1242" actId="1076"/>
          <ac:spMkLst>
            <pc:docMk/>
            <pc:sldMk cId="1870141950" sldId="273"/>
            <ac:spMk id="12" creationId="{BDA98C3F-BDB1-4672-AA47-01A2B2F7EA3E}"/>
          </ac:spMkLst>
        </pc:spChg>
        <pc:spChg chg="add mod">
          <ac:chgData name="stefma.bsfi21" userId="S::stefma.bsfi21@unterricht.bbs1-mainz.de::ab95b906-faca-46c4-9e87-b0e45e8293ae" providerId="AD" clId="Web-{C7D3347F-1957-9B60-70D9-024BCD4DF963}" dt="2022-01-20T11:45:27.644" v="1243" actId="1076"/>
          <ac:spMkLst>
            <pc:docMk/>
            <pc:sldMk cId="1870141950" sldId="273"/>
            <ac:spMk id="13" creationId="{A9DC8084-FF59-4A02-88F0-C252AF21079D}"/>
          </ac:spMkLst>
        </pc:spChg>
        <pc:spChg chg="add del mod">
          <ac:chgData name="stefma.bsfi21" userId="S::stefma.bsfi21@unterricht.bbs1-mainz.de::ab95b906-faca-46c4-9e87-b0e45e8293ae" providerId="AD" clId="Web-{C7D3347F-1957-9B60-70D9-024BCD4DF963}" dt="2022-01-20T10:28:51.033" v="216"/>
          <ac:spMkLst>
            <pc:docMk/>
            <pc:sldMk cId="1870141950" sldId="273"/>
            <ac:spMk id="14" creationId="{8600FBCC-13E5-481B-A289-A439D0B92A0A}"/>
          </ac:spMkLst>
        </pc:spChg>
        <pc:spChg chg="add del mod">
          <ac:chgData name="stefma.bsfi21" userId="S::stefma.bsfi21@unterricht.bbs1-mainz.de::ab95b906-faca-46c4-9e87-b0e45e8293ae" providerId="AD" clId="Web-{C7D3347F-1957-9B60-70D9-024BCD4DF963}" dt="2022-01-20T11:42:46.530" v="1189"/>
          <ac:spMkLst>
            <pc:docMk/>
            <pc:sldMk cId="1870141950" sldId="273"/>
            <ac:spMk id="15" creationId="{F34A1775-190A-49D0-B8CB-F67F84C28A2A}"/>
          </ac:spMkLst>
        </pc:spChg>
        <pc:spChg chg="mod topLvl">
          <ac:chgData name="stefma.bsfi21" userId="S::stefma.bsfi21@unterricht.bbs1-mainz.de::ab95b906-faca-46c4-9e87-b0e45e8293ae" providerId="AD" clId="Web-{C7D3347F-1957-9B60-70D9-024BCD4DF963}" dt="2022-01-20T11:42:59.234" v="1198" actId="20577"/>
          <ac:spMkLst>
            <pc:docMk/>
            <pc:sldMk cId="1870141950" sldId="273"/>
            <ac:spMk id="23" creationId="{48331BE4-B2BB-4FA3-A6C9-2DB59156CC42}"/>
          </ac:spMkLst>
        </pc:spChg>
        <pc:spChg chg="mod topLvl">
          <ac:chgData name="stefma.bsfi21" userId="S::stefma.bsfi21@unterricht.bbs1-mainz.de::ab95b906-faca-46c4-9e87-b0e45e8293ae" providerId="AD" clId="Web-{C7D3347F-1957-9B60-70D9-024BCD4DF963}" dt="2022-01-20T11:45:36.144" v="1244" actId="1076"/>
          <ac:spMkLst>
            <pc:docMk/>
            <pc:sldMk cId="1870141950" sldId="273"/>
            <ac:spMk id="24" creationId="{B4862672-AECD-47F1-818B-BFFD2822FC2A}"/>
          </ac:spMkLst>
        </pc:spChg>
        <pc:spChg chg="mod topLvl">
          <ac:chgData name="stefma.bsfi21" userId="S::stefma.bsfi21@unterricht.bbs1-mainz.de::ab95b906-faca-46c4-9e87-b0e45e8293ae" providerId="AD" clId="Web-{C7D3347F-1957-9B60-70D9-024BCD4DF963}" dt="2022-01-20T11:45:38.629" v="1245" actId="1076"/>
          <ac:spMkLst>
            <pc:docMk/>
            <pc:sldMk cId="1870141950" sldId="273"/>
            <ac:spMk id="25" creationId="{D45FA2BD-E65D-40AD-BA3F-E4173137674C}"/>
          </ac:spMkLst>
        </pc:spChg>
        <pc:spChg chg="add del mod topLvl">
          <ac:chgData name="stefma.bsfi21" userId="S::stefma.bsfi21@unterricht.bbs1-mainz.de::ab95b906-faca-46c4-9e87-b0e45e8293ae" providerId="AD" clId="Web-{C7D3347F-1957-9B60-70D9-024BCD4DF963}" dt="2022-01-20T11:43:16.484" v="1208"/>
          <ac:spMkLst>
            <pc:docMk/>
            <pc:sldMk cId="1870141950" sldId="273"/>
            <ac:spMk id="27" creationId="{8F15EC7A-25DD-4BD0-AF25-53F7DBCFA05A}"/>
          </ac:spMkLst>
        </pc:spChg>
        <pc:grpChg chg="add mod">
          <ac:chgData name="stefma.bsfi21" userId="S::stefma.bsfi21@unterricht.bbs1-mainz.de::ab95b906-faca-46c4-9e87-b0e45e8293ae" providerId="AD" clId="Web-{C7D3347F-1957-9B60-70D9-024BCD4DF963}" dt="2022-01-20T11:47:00.193" v="1274" actId="1076"/>
          <ac:grpSpMkLst>
            <pc:docMk/>
            <pc:sldMk cId="1870141950" sldId="273"/>
            <ac:grpSpMk id="2" creationId="{399C0FD5-9E3A-4F45-9D14-5B06EDA9EEF2}"/>
          </ac:grpSpMkLst>
        </pc:grpChg>
        <pc:grpChg chg="add mod topLvl">
          <ac:chgData name="stefma.bsfi21" userId="S::stefma.bsfi21@unterricht.bbs1-mainz.de::ab95b906-faca-46c4-9e87-b0e45e8293ae" providerId="AD" clId="Web-{C7D3347F-1957-9B60-70D9-024BCD4DF963}" dt="2022-01-20T11:45:46.160" v="1246" actId="1076"/>
          <ac:grpSpMkLst>
            <pc:docMk/>
            <pc:sldMk cId="1870141950" sldId="273"/>
            <ac:grpSpMk id="18" creationId="{8CD55955-18CE-4490-9005-1D9BD57D6443}"/>
          </ac:grpSpMkLst>
        </pc:grpChg>
        <pc:grpChg chg="add del mod">
          <ac:chgData name="stefma.bsfi21" userId="S::stefma.bsfi21@unterricht.bbs1-mainz.de::ab95b906-faca-46c4-9e87-b0e45e8293ae" providerId="AD" clId="Web-{C7D3347F-1957-9B60-70D9-024BCD4DF963}" dt="2022-01-20T10:39:14.522" v="298"/>
          <ac:grpSpMkLst>
            <pc:docMk/>
            <pc:sldMk cId="1870141950" sldId="273"/>
            <ac:grpSpMk id="19" creationId="{330995AF-D430-4BCA-8F21-F663E5B54E28}"/>
          </ac:grpSpMkLst>
        </pc:grpChg>
        <pc:grpChg chg="add mod">
          <ac:chgData name="stefma.bsfi21" userId="S::stefma.bsfi21@unterricht.bbs1-mainz.de::ab95b906-faca-46c4-9e87-b0e45e8293ae" providerId="AD" clId="Web-{C7D3347F-1957-9B60-70D9-024BCD4DF963}" dt="2022-01-20T11:45:46.176" v="1247" actId="1076"/>
          <ac:grpSpMkLst>
            <pc:docMk/>
            <pc:sldMk cId="1870141950" sldId="273"/>
            <ac:grpSpMk id="20" creationId="{66710257-7630-48EA-A9FB-56282FA42C9A}"/>
          </ac:grpSpMkLst>
        </pc:grpChg>
        <pc:grpChg chg="add mod">
          <ac:chgData name="stefma.bsfi21" userId="S::stefma.bsfi21@unterricht.bbs1-mainz.de::ab95b906-faca-46c4-9e87-b0e45e8293ae" providerId="AD" clId="Web-{C7D3347F-1957-9B60-70D9-024BCD4DF963}" dt="2022-01-20T11:45:46.207" v="1248" actId="1076"/>
          <ac:grpSpMkLst>
            <pc:docMk/>
            <pc:sldMk cId="1870141950" sldId="273"/>
            <ac:grpSpMk id="21" creationId="{F8DAEFAF-1365-4C49-92F1-8FEBDE38B1E4}"/>
          </ac:grpSpMkLst>
        </pc:grpChg>
        <pc:grpChg chg="add del mod">
          <ac:chgData name="stefma.bsfi21" userId="S::stefma.bsfi21@unterricht.bbs1-mainz.de::ab95b906-faca-46c4-9e87-b0e45e8293ae" providerId="AD" clId="Web-{C7D3347F-1957-9B60-70D9-024BCD4DF963}" dt="2022-01-20T10:41:10.057" v="310"/>
          <ac:grpSpMkLst>
            <pc:docMk/>
            <pc:sldMk cId="1870141950" sldId="273"/>
            <ac:grpSpMk id="22" creationId="{6EE00674-DAE8-4E02-AA1C-5AC0B61762B9}"/>
          </ac:grpSpMkLst>
        </pc:grpChg>
        <pc:grpChg chg="add del mod">
          <ac:chgData name="stefma.bsfi21" userId="S::stefma.bsfi21@unterricht.bbs1-mainz.de::ab95b906-faca-46c4-9e87-b0e45e8293ae" providerId="AD" clId="Web-{C7D3347F-1957-9B60-70D9-024BCD4DF963}" dt="2022-01-20T10:46:12.051" v="488"/>
          <ac:grpSpMkLst>
            <pc:docMk/>
            <pc:sldMk cId="1870141950" sldId="273"/>
            <ac:grpSpMk id="28" creationId="{D6E579CE-FEA7-41A1-974B-1BAC2E663CE7}"/>
          </ac:grpSpMkLst>
        </pc:grpChg>
        <pc:grpChg chg="add mod">
          <ac:chgData name="stefma.bsfi21" userId="S::stefma.bsfi21@unterricht.bbs1-mainz.de::ab95b906-faca-46c4-9e87-b0e45e8293ae" providerId="AD" clId="Web-{C7D3347F-1957-9B60-70D9-024BCD4DF963}" dt="2022-01-20T11:45:46.238" v="1249" actId="1076"/>
          <ac:grpSpMkLst>
            <pc:docMk/>
            <pc:sldMk cId="1870141950" sldId="273"/>
            <ac:grpSpMk id="29" creationId="{9B492C0F-99A9-407A-93BC-7BB15572B164}"/>
          </ac:grpSpMkLst>
        </pc:grpChg>
        <pc:grpChg chg="add del mod">
          <ac:chgData name="stefma.bsfi21" userId="S::stefma.bsfi21@unterricht.bbs1-mainz.de::ab95b906-faca-46c4-9e87-b0e45e8293ae" providerId="AD" clId="Web-{C7D3347F-1957-9B60-70D9-024BCD4DF963}" dt="2022-01-20T11:03:41.147" v="543"/>
          <ac:grpSpMkLst>
            <pc:docMk/>
            <pc:sldMk cId="1870141950" sldId="273"/>
            <ac:grpSpMk id="30" creationId="{26CBF617-C82A-4539-AAC9-11016E30475F}"/>
          </ac:grpSpMkLst>
        </pc:grpChg>
        <pc:picChg chg="add del mod">
          <ac:chgData name="stefma.bsfi21" userId="S::stefma.bsfi21@unterricht.bbs1-mainz.de::ab95b906-faca-46c4-9e87-b0e45e8293ae" providerId="AD" clId="Web-{C7D3347F-1957-9B60-70D9-024BCD4DF963}" dt="2022-01-20T10:26:03.716" v="155"/>
          <ac:picMkLst>
            <pc:docMk/>
            <pc:sldMk cId="1870141950" sldId="273"/>
            <ac:picMk id="2" creationId="{83A2BBB7-8BE3-4B04-93BE-6E141608F8DA}"/>
          </ac:picMkLst>
        </pc:picChg>
        <pc:picChg chg="add del mod">
          <ac:chgData name="stefma.bsfi21" userId="S::stefma.bsfi21@unterricht.bbs1-mainz.de::ab95b906-faca-46c4-9e87-b0e45e8293ae" providerId="AD" clId="Web-{C7D3347F-1957-9B60-70D9-024BCD4DF963}" dt="2022-01-20T10:27:38.250" v="160"/>
          <ac:picMkLst>
            <pc:docMk/>
            <pc:sldMk cId="1870141950" sldId="273"/>
            <ac:picMk id="3" creationId="{A8084E49-68FE-44ED-98F5-80BBA7271A05}"/>
          </ac:picMkLst>
        </pc:picChg>
        <pc:picChg chg="mod">
          <ac:chgData name="stefma.bsfi21" userId="S::stefma.bsfi21@unterricht.bbs1-mainz.de::ab95b906-faca-46c4-9e87-b0e45e8293ae" providerId="AD" clId="Web-{C7D3347F-1957-9B60-70D9-024BCD4DF963}" dt="2022-01-20T10:38:50.021" v="292" actId="1076"/>
          <ac:picMkLst>
            <pc:docMk/>
            <pc:sldMk cId="1870141950" sldId="273"/>
            <ac:picMk id="4" creationId="{93A8F0EF-3B6C-4C0E-9881-F5D668B89394}"/>
          </ac:picMkLst>
        </pc:picChg>
        <pc:picChg chg="del mod">
          <ac:chgData name="stefma.bsfi21" userId="S::stefma.bsfi21@unterricht.bbs1-mainz.de::ab95b906-faca-46c4-9e87-b0e45e8293ae" providerId="AD" clId="Web-{C7D3347F-1957-9B60-70D9-024BCD4DF963}" dt="2022-01-20T10:38:33.489" v="287"/>
          <ac:picMkLst>
            <pc:docMk/>
            <pc:sldMk cId="1870141950" sldId="273"/>
            <ac:picMk id="5" creationId="{DEA16E0A-BCB7-487B-8920-1BABF1240C69}"/>
          </ac:picMkLst>
        </pc:picChg>
        <pc:picChg chg="add mod">
          <ac:chgData name="stefma.bsfi21" userId="S::stefma.bsfi21@unterricht.bbs1-mainz.de::ab95b906-faca-46c4-9e87-b0e45e8293ae" providerId="AD" clId="Web-{C7D3347F-1957-9B60-70D9-024BCD4DF963}" dt="2022-01-20T11:45:17.862" v="1241" actId="1076"/>
          <ac:picMkLst>
            <pc:docMk/>
            <pc:sldMk cId="1870141950" sldId="273"/>
            <ac:picMk id="6" creationId="{5DF943E7-C857-44FA-9F03-2AD6374675C2}"/>
          </ac:picMkLst>
        </pc:picChg>
        <pc:picChg chg="add del mod">
          <ac:chgData name="stefma.bsfi21" userId="S::stefma.bsfi21@unterricht.bbs1-mainz.de::ab95b906-faca-46c4-9e87-b0e45e8293ae" providerId="AD" clId="Web-{C7D3347F-1957-9B60-70D9-024BCD4DF963}" dt="2022-01-20T10:27:49.110" v="164"/>
          <ac:picMkLst>
            <pc:docMk/>
            <pc:sldMk cId="1870141950" sldId="273"/>
            <ac:picMk id="11" creationId="{5F31CC05-8C5E-4CED-82C3-2E3527C1D1F9}"/>
          </ac:picMkLst>
        </pc:picChg>
        <pc:picChg chg="add mod topLvl">
          <ac:chgData name="stefma.bsfi21" userId="S::stefma.bsfi21@unterricht.bbs1-mainz.de::ab95b906-faca-46c4-9e87-b0e45e8293ae" providerId="AD" clId="Web-{C7D3347F-1957-9B60-70D9-024BCD4DF963}" dt="2022-01-20T10:51:43.311" v="499" actId="1076"/>
          <ac:picMkLst>
            <pc:docMk/>
            <pc:sldMk cId="1870141950" sldId="273"/>
            <ac:picMk id="16" creationId="{85CC7FE5-A557-4795-BC14-492DF0A2D488}"/>
          </ac:picMkLst>
        </pc:picChg>
        <pc:picChg chg="add mod topLvl">
          <ac:chgData name="stefma.bsfi21" userId="S::stefma.bsfi21@unterricht.bbs1-mainz.de::ab95b906-faca-46c4-9e87-b0e45e8293ae" providerId="AD" clId="Web-{C7D3347F-1957-9B60-70D9-024BCD4DF963}" dt="2022-01-20T10:39:14.522" v="298"/>
          <ac:picMkLst>
            <pc:docMk/>
            <pc:sldMk cId="1870141950" sldId="273"/>
            <ac:picMk id="17" creationId="{32B10ED0-E0F4-4546-BCDD-4D18F933A3FC}"/>
          </ac:picMkLst>
        </pc:picChg>
        <pc:picChg chg="del topLvl">
          <ac:chgData name="stefma.bsfi21" userId="S::stefma.bsfi21@unterricht.bbs1-mainz.de::ab95b906-faca-46c4-9e87-b0e45e8293ae" providerId="AD" clId="Web-{C7D3347F-1957-9B60-70D9-024BCD4DF963}" dt="2022-01-20T10:41:14.682" v="312"/>
          <ac:picMkLst>
            <pc:docMk/>
            <pc:sldMk cId="1870141950" sldId="273"/>
            <ac:picMk id="26" creationId="{FA66F63E-DDEA-479D-9E79-0DFDB0F5AF36}"/>
          </ac:picMkLst>
        </pc:picChg>
      </pc:sldChg>
      <pc:sldChg chg="addSp delSp modSp new modNotes">
        <pc:chgData name="stefma.bsfi21" userId="S::stefma.bsfi21@unterricht.bbs1-mainz.de::ab95b906-faca-46c4-9e87-b0e45e8293ae" providerId="AD" clId="Web-{C7D3347F-1957-9B60-70D9-024BCD4DF963}" dt="2022-01-20T11:47:27.975" v="1286"/>
        <pc:sldMkLst>
          <pc:docMk/>
          <pc:sldMk cId="2859167756" sldId="274"/>
        </pc:sldMkLst>
        <pc:spChg chg="del">
          <ac:chgData name="stefma.bsfi21" userId="S::stefma.bsfi21@unterricht.bbs1-mainz.de::ab95b906-faca-46c4-9e87-b0e45e8293ae" providerId="AD" clId="Web-{C7D3347F-1957-9B60-70D9-024BCD4DF963}" dt="2022-01-20T11:03:38.334" v="541"/>
          <ac:spMkLst>
            <pc:docMk/>
            <pc:sldMk cId="2859167756" sldId="274"/>
            <ac:spMk id="2" creationId="{39D0E89E-C0C6-42E3-B786-28EE53BE9DD9}"/>
          </ac:spMkLst>
        </pc:spChg>
        <pc:spChg chg="del">
          <ac:chgData name="stefma.bsfi21" userId="S::stefma.bsfi21@unterricht.bbs1-mainz.de::ab95b906-faca-46c4-9e87-b0e45e8293ae" providerId="AD" clId="Web-{C7D3347F-1957-9B60-70D9-024BCD4DF963}" dt="2022-01-20T11:03:39.131" v="542"/>
          <ac:spMkLst>
            <pc:docMk/>
            <pc:sldMk cId="2859167756" sldId="274"/>
            <ac:spMk id="3" creationId="{7D884C32-A112-425B-BCD2-A2CFAA0A4DF2}"/>
          </ac:spMkLst>
        </pc:spChg>
        <pc:spChg chg="add del">
          <ac:chgData name="stefma.bsfi21" userId="S::stefma.bsfi21@unterricht.bbs1-mainz.de::ab95b906-faca-46c4-9e87-b0e45e8293ae" providerId="AD" clId="Web-{C7D3347F-1957-9B60-70D9-024BCD4DF963}" dt="2022-01-20T11:04:32.523" v="580"/>
          <ac:spMkLst>
            <pc:docMk/>
            <pc:sldMk cId="2859167756" sldId="274"/>
            <ac:spMk id="6" creationId="{9779C7E7-4219-4B8B-AE95-613FFEF1E6CA}"/>
          </ac:spMkLst>
        </pc:spChg>
        <pc:spChg chg="add mod">
          <ac:chgData name="stefma.bsfi21" userId="S::stefma.bsfi21@unterricht.bbs1-mainz.de::ab95b906-faca-46c4-9e87-b0e45e8293ae" providerId="AD" clId="Web-{C7D3347F-1957-9B60-70D9-024BCD4DF963}" dt="2022-01-20T11:04:05.429" v="568" actId="20577"/>
          <ac:spMkLst>
            <pc:docMk/>
            <pc:sldMk cId="2859167756" sldId="274"/>
            <ac:spMk id="7" creationId="{A8354C6E-56C7-43BE-9C32-3D784D6D208F}"/>
          </ac:spMkLst>
        </pc:spChg>
        <pc:spChg chg="add mod">
          <ac:chgData name="stefma.bsfi21" userId="S::stefma.bsfi21@unterricht.bbs1-mainz.de::ab95b906-faca-46c4-9e87-b0e45e8293ae" providerId="AD" clId="Web-{C7D3347F-1957-9B60-70D9-024BCD4DF963}" dt="2022-01-20T11:15:57.592" v="696" actId="14100"/>
          <ac:spMkLst>
            <pc:docMk/>
            <pc:sldMk cId="2859167756" sldId="274"/>
            <ac:spMk id="8" creationId="{EBA3ABE9-82B6-443B-A5E9-A3FFF134C1FE}"/>
          </ac:spMkLst>
        </pc:spChg>
        <pc:spChg chg="add del">
          <ac:chgData name="stefma.bsfi21" userId="S::stefma.bsfi21@unterricht.bbs1-mainz.de::ab95b906-faca-46c4-9e87-b0e45e8293ae" providerId="AD" clId="Web-{C7D3347F-1957-9B60-70D9-024BCD4DF963}" dt="2022-01-20T11:04:35.195" v="581"/>
          <ac:spMkLst>
            <pc:docMk/>
            <pc:sldMk cId="2859167756" sldId="274"/>
            <ac:spMk id="9" creationId="{74EA3404-6C99-4DF7-9F9D-D78FAAA74DAA}"/>
          </ac:spMkLst>
        </pc:spChg>
        <pc:spChg chg="mod topLvl">
          <ac:chgData name="stefma.bsfi21" userId="S::stefma.bsfi21@unterricht.bbs1-mainz.de::ab95b906-faca-46c4-9e87-b0e45e8293ae" providerId="AD" clId="Web-{C7D3347F-1957-9B60-70D9-024BCD4DF963}" dt="2022-01-20T11:23:22.575" v="777"/>
          <ac:spMkLst>
            <pc:docMk/>
            <pc:sldMk cId="2859167756" sldId="274"/>
            <ac:spMk id="15" creationId="{6F04099E-0CA0-4BD6-828B-4638E93991CB}"/>
          </ac:spMkLst>
        </pc:spChg>
        <pc:spChg chg="mod topLvl">
          <ac:chgData name="stefma.bsfi21" userId="S::stefma.bsfi21@unterricht.bbs1-mainz.de::ab95b906-faca-46c4-9e87-b0e45e8293ae" providerId="AD" clId="Web-{C7D3347F-1957-9B60-70D9-024BCD4DF963}" dt="2022-01-20T11:23:22.575" v="777"/>
          <ac:spMkLst>
            <pc:docMk/>
            <pc:sldMk cId="2859167756" sldId="274"/>
            <ac:spMk id="16" creationId="{ABFD347C-4087-4C90-BE5E-C2D959008D17}"/>
          </ac:spMkLst>
        </pc:spChg>
        <pc:spChg chg="mod">
          <ac:chgData name="stefma.bsfi21" userId="S::stefma.bsfi21@unterricht.bbs1-mainz.de::ab95b906-faca-46c4-9e87-b0e45e8293ae" providerId="AD" clId="Web-{C7D3347F-1957-9B60-70D9-024BCD4DF963}" dt="2022-01-20T11:24:52.531" v="789" actId="20577"/>
          <ac:spMkLst>
            <pc:docMk/>
            <pc:sldMk cId="2859167756" sldId="274"/>
            <ac:spMk id="22" creationId="{9F8E8D38-8397-4497-8212-0B2B61345B30}"/>
          </ac:spMkLst>
        </pc:spChg>
        <pc:spChg chg="mod">
          <ac:chgData name="stefma.bsfi21" userId="S::stefma.bsfi21@unterricht.bbs1-mainz.de::ab95b906-faca-46c4-9e87-b0e45e8293ae" providerId="AD" clId="Web-{C7D3347F-1957-9B60-70D9-024BCD4DF963}" dt="2022-01-20T11:28:09.959" v="1067"/>
          <ac:spMkLst>
            <pc:docMk/>
            <pc:sldMk cId="2859167756" sldId="274"/>
            <ac:spMk id="23" creationId="{6BBF25ED-D942-4ED9-82F7-AC1137C0D81C}"/>
          </ac:spMkLst>
        </pc:spChg>
        <pc:spChg chg="mod">
          <ac:chgData name="stefma.bsfi21" userId="S::stefma.bsfi21@unterricht.bbs1-mainz.de::ab95b906-faca-46c4-9e87-b0e45e8293ae" providerId="AD" clId="Web-{C7D3347F-1957-9B60-70D9-024BCD4DF963}" dt="2022-01-20T11:40:27.183" v="1149" actId="20577"/>
          <ac:spMkLst>
            <pc:docMk/>
            <pc:sldMk cId="2859167756" sldId="274"/>
            <ac:spMk id="27" creationId="{B4C58C71-98E5-44F8-973C-2464E97E7858}"/>
          </ac:spMkLst>
        </pc:spChg>
        <pc:spChg chg="mod">
          <ac:chgData name="stefma.bsfi21" userId="S::stefma.bsfi21@unterricht.bbs1-mainz.de::ab95b906-faca-46c4-9e87-b0e45e8293ae" providerId="AD" clId="Web-{C7D3347F-1957-9B60-70D9-024BCD4DF963}" dt="2022-01-20T11:38:29.164" v="1124" actId="20577"/>
          <ac:spMkLst>
            <pc:docMk/>
            <pc:sldMk cId="2859167756" sldId="274"/>
            <ac:spMk id="28" creationId="{423FF215-3DCA-412C-A704-EA2F86897057}"/>
          </ac:spMkLst>
        </pc:spChg>
        <pc:spChg chg="add mod">
          <ac:chgData name="stefma.bsfi21" userId="S::stefma.bsfi21@unterricht.bbs1-mainz.de::ab95b906-faca-46c4-9e87-b0e45e8293ae" providerId="AD" clId="Web-{C7D3347F-1957-9B60-70D9-024BCD4DF963}" dt="2022-01-20T11:46:44.646" v="1272" actId="20577"/>
          <ac:spMkLst>
            <pc:docMk/>
            <pc:sldMk cId="2859167756" sldId="274"/>
            <ac:spMk id="35" creationId="{44E2CA8F-B71A-4D8D-9F9F-F4D90409E71A}"/>
          </ac:spMkLst>
        </pc:spChg>
        <pc:spChg chg="add">
          <ac:chgData name="stefma.bsfi21" userId="S::stefma.bsfi21@unterricht.bbs1-mainz.de::ab95b906-faca-46c4-9e87-b0e45e8293ae" providerId="AD" clId="Web-{C7D3347F-1957-9B60-70D9-024BCD4DF963}" dt="2022-01-20T11:46:28.458" v="1256"/>
          <ac:spMkLst>
            <pc:docMk/>
            <pc:sldMk cId="2859167756" sldId="274"/>
            <ac:spMk id="36" creationId="{E10BF2F8-787F-496D-8BDC-A85F004FD563}"/>
          </ac:spMkLst>
        </pc:spChg>
        <pc:spChg chg="add mod">
          <ac:chgData name="stefma.bsfi21" userId="S::stefma.bsfi21@unterricht.bbs1-mainz.de::ab95b906-faca-46c4-9e87-b0e45e8293ae" providerId="AD" clId="Web-{C7D3347F-1957-9B60-70D9-024BCD4DF963}" dt="2022-01-20T11:46:36.489" v="1264" actId="20577"/>
          <ac:spMkLst>
            <pc:docMk/>
            <pc:sldMk cId="2859167756" sldId="274"/>
            <ac:spMk id="39" creationId="{C414EEA3-9CD2-4366-A2D7-F16D0C854FDB}"/>
          </ac:spMkLst>
        </pc:spChg>
        <pc:spChg chg="add">
          <ac:chgData name="stefma.bsfi21" userId="S::stefma.bsfi21@unterricht.bbs1-mainz.de::ab95b906-faca-46c4-9e87-b0e45e8293ae" providerId="AD" clId="Web-{C7D3347F-1957-9B60-70D9-024BCD4DF963}" dt="2022-01-20T11:46:28.458" v="1256"/>
          <ac:spMkLst>
            <pc:docMk/>
            <pc:sldMk cId="2859167756" sldId="274"/>
            <ac:spMk id="40" creationId="{F4EB3DA1-0DBD-49D1-AB8C-96E8C9144C1D}"/>
          </ac:spMkLst>
        </pc:spChg>
        <pc:spChg chg="add mod">
          <ac:chgData name="stefma.bsfi21" userId="S::stefma.bsfi21@unterricht.bbs1-mainz.de::ab95b906-faca-46c4-9e87-b0e45e8293ae" providerId="AD" clId="Web-{C7D3347F-1957-9B60-70D9-024BCD4DF963}" dt="2022-01-20T11:46:40.661" v="1268" actId="20577"/>
          <ac:spMkLst>
            <pc:docMk/>
            <pc:sldMk cId="2859167756" sldId="274"/>
            <ac:spMk id="41" creationId="{493197ED-6A9C-4A24-9651-A25A30D02211}"/>
          </ac:spMkLst>
        </pc:spChg>
        <pc:spChg chg="add">
          <ac:chgData name="stefma.bsfi21" userId="S::stefma.bsfi21@unterricht.bbs1-mainz.de::ab95b906-faca-46c4-9e87-b0e45e8293ae" providerId="AD" clId="Web-{C7D3347F-1957-9B60-70D9-024BCD4DF963}" dt="2022-01-20T11:46:28.458" v="1256"/>
          <ac:spMkLst>
            <pc:docMk/>
            <pc:sldMk cId="2859167756" sldId="274"/>
            <ac:spMk id="42" creationId="{C9509598-3FB4-4F6F-BA29-A16422DE3020}"/>
          </ac:spMkLst>
        </pc:spChg>
        <pc:spChg chg="add mod">
          <ac:chgData name="stefma.bsfi21" userId="S::stefma.bsfi21@unterricht.bbs1-mainz.de::ab95b906-faca-46c4-9e87-b0e45e8293ae" providerId="AD" clId="Web-{C7D3347F-1957-9B60-70D9-024BCD4DF963}" dt="2022-01-20T11:46:33.646" v="1260" actId="20577"/>
          <ac:spMkLst>
            <pc:docMk/>
            <pc:sldMk cId="2859167756" sldId="274"/>
            <ac:spMk id="46" creationId="{53231ACC-15F0-4B4B-B714-B2BE686EE704}"/>
          </ac:spMkLst>
        </pc:spChg>
        <pc:spChg chg="add">
          <ac:chgData name="stefma.bsfi21" userId="S::stefma.bsfi21@unterricht.bbs1-mainz.de::ab95b906-faca-46c4-9e87-b0e45e8293ae" providerId="AD" clId="Web-{C7D3347F-1957-9B60-70D9-024BCD4DF963}" dt="2022-01-20T11:46:28.458" v="1256"/>
          <ac:spMkLst>
            <pc:docMk/>
            <pc:sldMk cId="2859167756" sldId="274"/>
            <ac:spMk id="47" creationId="{C63180FD-59DA-4D6C-A32E-E624297A397A}"/>
          </ac:spMkLst>
        </pc:spChg>
        <pc:grpChg chg="add del mod">
          <ac:chgData name="stefma.bsfi21" userId="S::stefma.bsfi21@unterricht.bbs1-mainz.de::ab95b906-faca-46c4-9e87-b0e45e8293ae" providerId="AD" clId="Web-{C7D3347F-1957-9B60-70D9-024BCD4DF963}" dt="2022-01-20T11:46:23.692" v="1252"/>
          <ac:grpSpMkLst>
            <pc:docMk/>
            <pc:sldMk cId="2859167756" sldId="274"/>
            <ac:grpSpMk id="3" creationId="{885D7B52-2882-4B8A-9874-990ED7197C91}"/>
          </ac:grpSpMkLst>
        </pc:grpChg>
        <pc:grpChg chg="add mod">
          <ac:chgData name="stefma.bsfi21" userId="S::stefma.bsfi21@unterricht.bbs1-mainz.de::ab95b906-faca-46c4-9e87-b0e45e8293ae" providerId="AD" clId="Web-{C7D3347F-1957-9B60-70D9-024BCD4DF963}" dt="2022-01-20T11:13:02.117" v="582" actId="1076"/>
          <ac:grpSpMkLst>
            <pc:docMk/>
            <pc:sldMk cId="2859167756" sldId="274"/>
            <ac:grpSpMk id="4" creationId="{62C513B8-F05E-4459-94D9-6536C12886F7}"/>
          </ac:grpSpMkLst>
        </pc:grpChg>
        <pc:grpChg chg="add del mod">
          <ac:chgData name="stefma.bsfi21" userId="S::stefma.bsfi21@unterricht.bbs1-mainz.de::ab95b906-faca-46c4-9e87-b0e45e8293ae" providerId="AD" clId="Web-{C7D3347F-1957-9B60-70D9-024BCD4DF963}" dt="2022-01-20T11:46:23.692" v="1255"/>
          <ac:grpSpMkLst>
            <pc:docMk/>
            <pc:sldMk cId="2859167756" sldId="274"/>
            <ac:grpSpMk id="11" creationId="{D0ED8563-290C-4541-9280-7250BD87D11D}"/>
          </ac:grpSpMkLst>
        </pc:grpChg>
        <pc:grpChg chg="add del mod">
          <ac:chgData name="stefma.bsfi21" userId="S::stefma.bsfi21@unterricht.bbs1-mainz.de::ab95b906-faca-46c4-9e87-b0e45e8293ae" providerId="AD" clId="Web-{C7D3347F-1957-9B60-70D9-024BCD4DF963}" dt="2022-01-20T11:23:09.309" v="775"/>
          <ac:grpSpMkLst>
            <pc:docMk/>
            <pc:sldMk cId="2859167756" sldId="274"/>
            <ac:grpSpMk id="12" creationId="{AFFA2848-4B25-4859-AAAC-B56916F26977}"/>
          </ac:grpSpMkLst>
        </pc:grpChg>
        <pc:grpChg chg="del topLvl">
          <ac:chgData name="stefma.bsfi21" userId="S::stefma.bsfi21@unterricht.bbs1-mainz.de::ab95b906-faca-46c4-9e87-b0e45e8293ae" providerId="AD" clId="Web-{C7D3347F-1957-9B60-70D9-024BCD4DF963}" dt="2022-01-20T11:23:22.575" v="777"/>
          <ac:grpSpMkLst>
            <pc:docMk/>
            <pc:sldMk cId="2859167756" sldId="274"/>
            <ac:grpSpMk id="13" creationId="{425771D4-A141-4721-B933-1FF9353DD024}"/>
          </ac:grpSpMkLst>
        </pc:grpChg>
        <pc:grpChg chg="add del mod">
          <ac:chgData name="stefma.bsfi21" userId="S::stefma.bsfi21@unterricht.bbs1-mainz.de::ab95b906-faca-46c4-9e87-b0e45e8293ae" providerId="AD" clId="Web-{C7D3347F-1957-9B60-70D9-024BCD4DF963}" dt="2022-01-20T11:46:23.692" v="1254"/>
          <ac:grpSpMkLst>
            <pc:docMk/>
            <pc:sldMk cId="2859167756" sldId="274"/>
            <ac:grpSpMk id="18" creationId="{F41E4926-B1D7-4654-A325-2FE9549DE353}"/>
          </ac:grpSpMkLst>
        </pc:grpChg>
        <pc:grpChg chg="add del mod">
          <ac:chgData name="stefma.bsfi21" userId="S::stefma.bsfi21@unterricht.bbs1-mainz.de::ab95b906-faca-46c4-9e87-b0e45e8293ae" providerId="AD" clId="Web-{C7D3347F-1957-9B60-70D9-024BCD4DF963}" dt="2022-01-20T11:39:48.682" v="1129"/>
          <ac:grpSpMkLst>
            <pc:docMk/>
            <pc:sldMk cId="2859167756" sldId="274"/>
            <ac:grpSpMk id="19" creationId="{2C375B95-2DD7-4C89-81AA-D9939448998F}"/>
          </ac:grpSpMkLst>
        </pc:grpChg>
        <pc:grpChg chg="mod topLvl">
          <ac:chgData name="stefma.bsfi21" userId="S::stefma.bsfi21@unterricht.bbs1-mainz.de::ab95b906-faca-46c4-9e87-b0e45e8293ae" providerId="AD" clId="Web-{C7D3347F-1957-9B60-70D9-024BCD4DF963}" dt="2022-01-20T11:39:48.682" v="1129"/>
          <ac:grpSpMkLst>
            <pc:docMk/>
            <pc:sldMk cId="2859167756" sldId="274"/>
            <ac:grpSpMk id="20" creationId="{229BA23E-9DDC-459E-9E9B-3325B4C1BE5F}"/>
          </ac:grpSpMkLst>
        </pc:grpChg>
        <pc:grpChg chg="add mod">
          <ac:chgData name="stefma.bsfi21" userId="S::stefma.bsfi21@unterricht.bbs1-mainz.de::ab95b906-faca-46c4-9e87-b0e45e8293ae" providerId="AD" clId="Web-{C7D3347F-1957-9B60-70D9-024BCD4DF963}" dt="2022-01-20T11:24:12.748" v="786" actId="1076"/>
          <ac:grpSpMkLst>
            <pc:docMk/>
            <pc:sldMk cId="2859167756" sldId="274"/>
            <ac:grpSpMk id="21" creationId="{E564E9CF-1284-4DF9-898A-C87184549CB5}"/>
          </ac:grpSpMkLst>
        </pc:grpChg>
        <pc:grpChg chg="add del mod">
          <ac:chgData name="stefma.bsfi21" userId="S::stefma.bsfi21@unterricht.bbs1-mainz.de::ab95b906-faca-46c4-9e87-b0e45e8293ae" providerId="AD" clId="Web-{C7D3347F-1957-9B60-70D9-024BCD4DF963}" dt="2022-01-20T11:46:23.692" v="1253"/>
          <ac:grpSpMkLst>
            <pc:docMk/>
            <pc:sldMk cId="2859167756" sldId="274"/>
            <ac:grpSpMk id="26" creationId="{F08594C8-9759-4B34-9583-5D566EFFE50F}"/>
          </ac:grpSpMkLst>
        </pc:grpChg>
        <pc:grpChg chg="add mod">
          <ac:chgData name="stefma.bsfi21" userId="S::stefma.bsfi21@unterricht.bbs1-mainz.de::ab95b906-faca-46c4-9e87-b0e45e8293ae" providerId="AD" clId="Web-{C7D3347F-1957-9B60-70D9-024BCD4DF963}" dt="2022-01-20T11:47:21.069" v="1284" actId="14100"/>
          <ac:grpSpMkLst>
            <pc:docMk/>
            <pc:sldMk cId="2859167756" sldId="274"/>
            <ac:grpSpMk id="29" creationId="{C8A2CA5D-B3A2-4FF7-8893-FCCC8219DC93}"/>
          </ac:grpSpMkLst>
        </pc:grpChg>
        <pc:grpChg chg="add mod">
          <ac:chgData name="stefma.bsfi21" userId="S::stefma.bsfi21@unterricht.bbs1-mainz.de::ab95b906-faca-46c4-9e87-b0e45e8293ae" providerId="AD" clId="Web-{C7D3347F-1957-9B60-70D9-024BCD4DF963}" dt="2022-01-20T11:47:21.069" v="1283" actId="14100"/>
          <ac:grpSpMkLst>
            <pc:docMk/>
            <pc:sldMk cId="2859167756" sldId="274"/>
            <ac:grpSpMk id="30" creationId="{532610EF-C081-4650-A2A0-25FD2A2C28B0}"/>
          </ac:grpSpMkLst>
        </pc:grpChg>
        <pc:grpChg chg="add mod">
          <ac:chgData name="stefma.bsfi21" userId="S::stefma.bsfi21@unterricht.bbs1-mainz.de::ab95b906-faca-46c4-9e87-b0e45e8293ae" providerId="AD" clId="Web-{C7D3347F-1957-9B60-70D9-024BCD4DF963}" dt="2022-01-20T11:47:21.069" v="1282" actId="14100"/>
          <ac:grpSpMkLst>
            <pc:docMk/>
            <pc:sldMk cId="2859167756" sldId="274"/>
            <ac:grpSpMk id="31" creationId="{D18AB1D2-7C6B-4083-8FD4-D1EB13BB4622}"/>
          </ac:grpSpMkLst>
        </pc:grpChg>
        <pc:grpChg chg="add mod">
          <ac:chgData name="stefma.bsfi21" userId="S::stefma.bsfi21@unterricht.bbs1-mainz.de::ab95b906-faca-46c4-9e87-b0e45e8293ae" providerId="AD" clId="Web-{C7D3347F-1957-9B60-70D9-024BCD4DF963}" dt="2022-01-20T11:47:21.069" v="1281" actId="14100"/>
          <ac:grpSpMkLst>
            <pc:docMk/>
            <pc:sldMk cId="2859167756" sldId="274"/>
            <ac:grpSpMk id="32" creationId="{38DF2EE3-633C-416C-8288-0FFD4B6889BB}"/>
          </ac:grpSpMkLst>
        </pc:grpChg>
        <pc:grpChg chg="add">
          <ac:chgData name="stefma.bsfi21" userId="S::stefma.bsfi21@unterricht.bbs1-mainz.de::ab95b906-faca-46c4-9e87-b0e45e8293ae" providerId="AD" clId="Web-{C7D3347F-1957-9B60-70D9-024BCD4DF963}" dt="2022-01-20T11:46:28.458" v="1256"/>
          <ac:grpSpMkLst>
            <pc:docMk/>
            <pc:sldMk cId="2859167756" sldId="274"/>
            <ac:grpSpMk id="33" creationId="{145FFE22-632B-470A-BF5E-90EEEB30517D}"/>
          </ac:grpSpMkLst>
        </pc:grpChg>
        <pc:grpChg chg="add">
          <ac:chgData name="stefma.bsfi21" userId="S::stefma.bsfi21@unterricht.bbs1-mainz.de::ab95b906-faca-46c4-9e87-b0e45e8293ae" providerId="AD" clId="Web-{C7D3347F-1957-9B60-70D9-024BCD4DF963}" dt="2022-01-20T11:46:28.458" v="1256"/>
          <ac:grpSpMkLst>
            <pc:docMk/>
            <pc:sldMk cId="2859167756" sldId="274"/>
            <ac:grpSpMk id="37" creationId="{8111BD44-548B-4D6B-9975-9F8D4075E010}"/>
          </ac:grpSpMkLst>
        </pc:grpChg>
        <pc:grpChg chg="add">
          <ac:chgData name="stefma.bsfi21" userId="S::stefma.bsfi21@unterricht.bbs1-mainz.de::ab95b906-faca-46c4-9e87-b0e45e8293ae" providerId="AD" clId="Web-{C7D3347F-1957-9B60-70D9-024BCD4DF963}" dt="2022-01-20T11:46:28.458" v="1256"/>
          <ac:grpSpMkLst>
            <pc:docMk/>
            <pc:sldMk cId="2859167756" sldId="274"/>
            <ac:grpSpMk id="44" creationId="{8A8B9BA7-43DE-4D8B-90B4-F20DE5E8CAF5}"/>
          </ac:grpSpMkLst>
        </pc:grpChg>
        <pc:picChg chg="add mod">
          <ac:chgData name="stefma.bsfi21" userId="S::stefma.bsfi21@unterricht.bbs1-mainz.de::ab95b906-faca-46c4-9e87-b0e45e8293ae" providerId="AD" clId="Web-{C7D3347F-1957-9B60-70D9-024BCD4DF963}" dt="2022-01-20T11:39:57.557" v="1132" actId="1076"/>
          <ac:picMkLst>
            <pc:docMk/>
            <pc:sldMk cId="2859167756" sldId="274"/>
            <ac:picMk id="2" creationId="{A38753A3-44D9-4C8C-90FA-7632DA7D4989}"/>
          </ac:picMkLst>
        </pc:picChg>
        <pc:picChg chg="add del mod">
          <ac:chgData name="stefma.bsfi21" userId="S::stefma.bsfi21@unterricht.bbs1-mainz.de::ab95b906-faca-46c4-9e87-b0e45e8293ae" providerId="AD" clId="Web-{C7D3347F-1957-9B60-70D9-024BCD4DF963}" dt="2022-01-20T11:16:21.499" v="702"/>
          <ac:picMkLst>
            <pc:docMk/>
            <pc:sldMk cId="2859167756" sldId="274"/>
            <ac:picMk id="5" creationId="{996E74CC-9BF3-4DDF-86E3-BD5635EF5B66}"/>
          </ac:picMkLst>
        </pc:picChg>
        <pc:picChg chg="add del mod">
          <ac:chgData name="stefma.bsfi21" userId="S::stefma.bsfi21@unterricht.bbs1-mainz.de::ab95b906-faca-46c4-9e87-b0e45e8293ae" providerId="AD" clId="Web-{C7D3347F-1957-9B60-70D9-024BCD4DF963}" dt="2022-01-20T11:47:27.975" v="1286"/>
          <ac:picMkLst>
            <pc:docMk/>
            <pc:sldMk cId="2859167756" sldId="274"/>
            <ac:picMk id="5" creationId="{AC1CF34E-E4EC-4EEC-80D3-BAD7316FF233}"/>
          </ac:picMkLst>
        </pc:picChg>
        <pc:picChg chg="add mod">
          <ac:chgData name="stefma.bsfi21" userId="S::stefma.bsfi21@unterricht.bbs1-mainz.de::ab95b906-faca-46c4-9e87-b0e45e8293ae" providerId="AD" clId="Web-{C7D3347F-1957-9B60-70D9-024BCD4DF963}" dt="2022-01-20T11:16:24.186" v="703" actId="1076"/>
          <ac:picMkLst>
            <pc:docMk/>
            <pc:sldMk cId="2859167756" sldId="274"/>
            <ac:picMk id="10" creationId="{4B12E4BB-4561-4EFC-8D7B-33ACD64C989A}"/>
          </ac:picMkLst>
        </pc:picChg>
        <pc:picChg chg="del topLvl">
          <ac:chgData name="stefma.bsfi21" userId="S::stefma.bsfi21@unterricht.bbs1-mainz.de::ab95b906-faca-46c4-9e87-b0e45e8293ae" providerId="AD" clId="Web-{C7D3347F-1957-9B60-70D9-024BCD4DF963}" dt="2022-01-20T11:23:09.309" v="775"/>
          <ac:picMkLst>
            <pc:docMk/>
            <pc:sldMk cId="2859167756" sldId="274"/>
            <ac:picMk id="14" creationId="{B455262B-CECF-4FAD-8D06-D7B062A30D75}"/>
          </ac:picMkLst>
        </pc:picChg>
        <pc:picChg chg="add mod">
          <ac:chgData name="stefma.bsfi21" userId="S::stefma.bsfi21@unterricht.bbs1-mainz.de::ab95b906-faca-46c4-9e87-b0e45e8293ae" providerId="AD" clId="Web-{C7D3347F-1957-9B60-70D9-024BCD4DF963}" dt="2022-01-20T11:23:11.918" v="776" actId="1076"/>
          <ac:picMkLst>
            <pc:docMk/>
            <pc:sldMk cId="2859167756" sldId="274"/>
            <ac:picMk id="17" creationId="{7C8C1B45-4E23-4CE6-8707-AFE2068266C5}"/>
          </ac:picMkLst>
        </pc:picChg>
        <pc:picChg chg="add del mod">
          <ac:chgData name="stefma.bsfi21" userId="S::stefma.bsfi21@unterricht.bbs1-mainz.de::ab95b906-faca-46c4-9e87-b0e45e8293ae" providerId="AD" clId="Web-{C7D3347F-1957-9B60-70D9-024BCD4DF963}" dt="2022-01-20T11:24:08.217" v="784"/>
          <ac:picMkLst>
            <pc:docMk/>
            <pc:sldMk cId="2859167756" sldId="274"/>
            <ac:picMk id="20" creationId="{CE993AFB-7A57-4589-80AA-36CCEEA2B335}"/>
          </ac:picMkLst>
        </pc:picChg>
        <pc:picChg chg="add del mod topLvl">
          <ac:chgData name="stefma.bsfi21" userId="S::stefma.bsfi21@unterricht.bbs1-mainz.de::ab95b906-faca-46c4-9e87-b0e45e8293ae" providerId="AD" clId="Web-{C7D3347F-1957-9B60-70D9-024BCD4DF963}" dt="2022-01-20T11:39:48.682" v="1129"/>
          <ac:picMkLst>
            <pc:docMk/>
            <pc:sldMk cId="2859167756" sldId="274"/>
            <ac:picMk id="24" creationId="{9156C001-C340-4588-9F28-7F7A0F137C57}"/>
          </ac:picMkLst>
        </pc:picChg>
        <pc:picChg chg="del">
          <ac:chgData name="stefma.bsfi21" userId="S::stefma.bsfi21@unterricht.bbs1-mainz.de::ab95b906-faca-46c4-9e87-b0e45e8293ae" providerId="AD" clId="Web-{C7D3347F-1957-9B60-70D9-024BCD4DF963}" dt="2022-01-20T11:25:12.656" v="793"/>
          <ac:picMkLst>
            <pc:docMk/>
            <pc:sldMk cId="2859167756" sldId="274"/>
            <ac:picMk id="24" creationId="{D373503D-5E97-4FC5-B8B9-2C72B1CD39A2}"/>
          </ac:picMkLst>
        </pc:picChg>
        <pc:picChg chg="add mod">
          <ac:chgData name="stefma.bsfi21" userId="S::stefma.bsfi21@unterricht.bbs1-mainz.de::ab95b906-faca-46c4-9e87-b0e45e8293ae" providerId="AD" clId="Web-{C7D3347F-1957-9B60-70D9-024BCD4DF963}" dt="2022-01-20T11:25:15.391" v="795" actId="1076"/>
          <ac:picMkLst>
            <pc:docMk/>
            <pc:sldMk cId="2859167756" sldId="274"/>
            <ac:picMk id="25" creationId="{842635A2-5EDA-41C5-89CE-A472382CA303}"/>
          </ac:picMkLst>
        </pc:picChg>
        <pc:picChg chg="add">
          <ac:chgData name="stefma.bsfi21" userId="S::stefma.bsfi21@unterricht.bbs1-mainz.de::ab95b906-faca-46c4-9e87-b0e45e8293ae" providerId="AD" clId="Web-{C7D3347F-1957-9B60-70D9-024BCD4DF963}" dt="2022-01-20T11:46:28.458" v="1256"/>
          <ac:picMkLst>
            <pc:docMk/>
            <pc:sldMk cId="2859167756" sldId="274"/>
            <ac:picMk id="34" creationId="{4EB6950A-AE2D-428D-AD00-1CF00BA67433}"/>
          </ac:picMkLst>
        </pc:picChg>
        <pc:picChg chg="add">
          <ac:chgData name="stefma.bsfi21" userId="S::stefma.bsfi21@unterricht.bbs1-mainz.de::ab95b906-faca-46c4-9e87-b0e45e8293ae" providerId="AD" clId="Web-{C7D3347F-1957-9B60-70D9-024BCD4DF963}" dt="2022-01-20T11:46:28.458" v="1256"/>
          <ac:picMkLst>
            <pc:docMk/>
            <pc:sldMk cId="2859167756" sldId="274"/>
            <ac:picMk id="38" creationId="{1685C1AD-09FB-4CB2-8C53-1AC1343F5D6A}"/>
          </ac:picMkLst>
        </pc:picChg>
        <pc:picChg chg="add">
          <ac:chgData name="stefma.bsfi21" userId="S::stefma.bsfi21@unterricht.bbs1-mainz.de::ab95b906-faca-46c4-9e87-b0e45e8293ae" providerId="AD" clId="Web-{C7D3347F-1957-9B60-70D9-024BCD4DF963}" dt="2022-01-20T11:46:28.458" v="1256"/>
          <ac:picMkLst>
            <pc:docMk/>
            <pc:sldMk cId="2859167756" sldId="274"/>
            <ac:picMk id="43" creationId="{A65A9F69-CE1C-4839-9C36-309496763B7F}"/>
          </ac:picMkLst>
        </pc:picChg>
        <pc:picChg chg="add">
          <ac:chgData name="stefma.bsfi21" userId="S::stefma.bsfi21@unterricht.bbs1-mainz.de::ab95b906-faca-46c4-9e87-b0e45e8293ae" providerId="AD" clId="Web-{C7D3347F-1957-9B60-70D9-024BCD4DF963}" dt="2022-01-20T11:46:28.458" v="1256"/>
          <ac:picMkLst>
            <pc:docMk/>
            <pc:sldMk cId="2859167756" sldId="274"/>
            <ac:picMk id="45" creationId="{0D7E7582-DF59-48DD-8827-22FE7A159AFF}"/>
          </ac:picMkLst>
        </pc:picChg>
      </pc:sldChg>
    </pc:docChg>
  </pc:docChgLst>
  <pc:docChgLst>
    <pc:chgData name="heinda.bsfi21" userId="S::heinda.bsfi21@unterricht.bbs1-mainz.de::e88bc7d8-3c01-4550-b23e-e4e7fb848b2f" providerId="AD" clId="Web-{D4C4BC9D-C98B-2019-C862-0752558B7D8F}"/>
    <pc:docChg chg="addSld delSld modSld addMainMaster delMainMaster">
      <pc:chgData name="heinda.bsfi21" userId="S::heinda.bsfi21@unterricht.bbs1-mainz.de::e88bc7d8-3c01-4550-b23e-e4e7fb848b2f" providerId="AD" clId="Web-{D4C4BC9D-C98B-2019-C862-0752558B7D8F}" dt="2021-12-10T12:11:43.394" v="412" actId="20577"/>
      <pc:docMkLst>
        <pc:docMk/>
      </pc:docMkLst>
      <pc:sldChg chg="addSp delSp modSp mod setBg modClrScheme setClrOvrMap chgLayout">
        <pc:chgData name="heinda.bsfi21" userId="S::heinda.bsfi21@unterricht.bbs1-mainz.de::e88bc7d8-3c01-4550-b23e-e4e7fb848b2f" providerId="AD" clId="Web-{D4C4BC9D-C98B-2019-C862-0752558B7D8F}" dt="2021-12-10T11:00:03.470" v="8"/>
        <pc:sldMkLst>
          <pc:docMk/>
          <pc:sldMk cId="2979223466" sldId="256"/>
        </pc:sldMkLst>
        <pc:spChg chg="mod ord">
          <ac:chgData name="heinda.bsfi21" userId="S::heinda.bsfi21@unterricht.bbs1-mainz.de::e88bc7d8-3c01-4550-b23e-e4e7fb848b2f" providerId="AD" clId="Web-{D4C4BC9D-C98B-2019-C862-0752558B7D8F}" dt="2021-12-10T11:00:03.470" v="8"/>
          <ac:spMkLst>
            <pc:docMk/>
            <pc:sldMk cId="2979223466" sldId="256"/>
            <ac:spMk id="2" creationId="{00000000-0000-0000-0000-000000000000}"/>
          </ac:spMkLst>
        </pc:spChg>
        <pc:spChg chg="mod ord">
          <ac:chgData name="heinda.bsfi21" userId="S::heinda.bsfi21@unterricht.bbs1-mainz.de::e88bc7d8-3c01-4550-b23e-e4e7fb848b2f" providerId="AD" clId="Web-{D4C4BC9D-C98B-2019-C862-0752558B7D8F}" dt="2021-12-10T11:00:03.470" v="8"/>
          <ac:spMkLst>
            <pc:docMk/>
            <pc:sldMk cId="2979223466" sldId="256"/>
            <ac:spMk id="6" creationId="{BF01D037-17B0-417A-B26D-3E03028EABC1}"/>
          </ac:spMkLst>
        </pc:spChg>
        <pc:spChg chg="mod ord">
          <ac:chgData name="heinda.bsfi21" userId="S::heinda.bsfi21@unterricht.bbs1-mainz.de::e88bc7d8-3c01-4550-b23e-e4e7fb848b2f" providerId="AD" clId="Web-{D4C4BC9D-C98B-2019-C862-0752558B7D8F}" dt="2021-12-10T11:00:03.470" v="8"/>
          <ac:spMkLst>
            <pc:docMk/>
            <pc:sldMk cId="2979223466" sldId="256"/>
            <ac:spMk id="7" creationId="{9C382AAC-DF84-4765-884A-68DE6025C686}"/>
          </ac:spMkLst>
        </pc:spChg>
        <pc:spChg chg="add del">
          <ac:chgData name="heinda.bsfi21" userId="S::heinda.bsfi21@unterricht.bbs1-mainz.de::e88bc7d8-3c01-4550-b23e-e4e7fb848b2f" providerId="AD" clId="Web-{D4C4BC9D-C98B-2019-C862-0752558B7D8F}" dt="2021-12-10T11:00:03.376" v="7"/>
          <ac:spMkLst>
            <pc:docMk/>
            <pc:sldMk cId="2979223466" sldId="256"/>
            <ac:spMk id="11" creationId="{6482F060-A4AF-4E0B-B364-7C6BA4AE9C03}"/>
          </ac:spMkLst>
        </pc:spChg>
        <pc:spChg chg="add del">
          <ac:chgData name="heinda.bsfi21" userId="S::heinda.bsfi21@unterricht.bbs1-mainz.de::e88bc7d8-3c01-4550-b23e-e4e7fb848b2f" providerId="AD" clId="Web-{D4C4BC9D-C98B-2019-C862-0752558B7D8F}" dt="2021-12-10T10:59:53.204" v="5"/>
          <ac:spMkLst>
            <pc:docMk/>
            <pc:sldMk cId="2979223466" sldId="256"/>
            <ac:spMk id="12" creationId="{E20BB609-EF92-42DB-836C-0699A590B5CF}"/>
          </ac:spMkLst>
        </pc:spChg>
        <pc:spChg chg="add del">
          <ac:chgData name="heinda.bsfi21" userId="S::heinda.bsfi21@unterricht.bbs1-mainz.de::e88bc7d8-3c01-4550-b23e-e4e7fb848b2f" providerId="AD" clId="Web-{D4C4BC9D-C98B-2019-C862-0752558B7D8F}" dt="2021-12-10T10:59:53.204" v="5"/>
          <ac:spMkLst>
            <pc:docMk/>
            <pc:sldMk cId="2979223466" sldId="256"/>
            <ac:spMk id="14" creationId="{40FA88D0-E295-4CF3-934C-6423EACEB025}"/>
          </ac:spMkLst>
        </pc:spChg>
        <pc:spChg chg="add">
          <ac:chgData name="heinda.bsfi21" userId="S::heinda.bsfi21@unterricht.bbs1-mainz.de::e88bc7d8-3c01-4550-b23e-e4e7fb848b2f" providerId="AD" clId="Web-{D4C4BC9D-C98B-2019-C862-0752558B7D8F}" dt="2021-12-10T11:00:03.470" v="8"/>
          <ac:spMkLst>
            <pc:docMk/>
            <pc:sldMk cId="2979223466" sldId="256"/>
            <ac:spMk id="17" creationId="{E20BB609-EF92-42DB-836C-0699A590B5CF}"/>
          </ac:spMkLst>
        </pc:spChg>
        <pc:spChg chg="add">
          <ac:chgData name="heinda.bsfi21" userId="S::heinda.bsfi21@unterricht.bbs1-mainz.de::e88bc7d8-3c01-4550-b23e-e4e7fb848b2f" providerId="AD" clId="Web-{D4C4BC9D-C98B-2019-C862-0752558B7D8F}" dt="2021-12-10T11:00:03.470" v="8"/>
          <ac:spMkLst>
            <pc:docMk/>
            <pc:sldMk cId="2979223466" sldId="256"/>
            <ac:spMk id="19" creationId="{40FA88D0-E295-4CF3-934C-6423EACEB025}"/>
          </ac:spMkLst>
        </pc:spChg>
        <pc:picChg chg="del mod">
          <ac:chgData name="heinda.bsfi21" userId="S::heinda.bsfi21@unterricht.bbs1-mainz.de::e88bc7d8-3c01-4550-b23e-e4e7fb848b2f" providerId="AD" clId="Web-{D4C4BC9D-C98B-2019-C862-0752558B7D8F}" dt="2021-12-10T10:52:55.944" v="1"/>
          <ac:picMkLst>
            <pc:docMk/>
            <pc:sldMk cId="2979223466" sldId="256"/>
            <ac:picMk id="4" creationId="{1BD2681E-150D-4DAE-9B9F-CA7C9DBF4DAE}"/>
          </ac:picMkLst>
        </pc:picChg>
        <pc:picChg chg="add del">
          <ac:chgData name="heinda.bsfi21" userId="S::heinda.bsfi21@unterricht.bbs1-mainz.de::e88bc7d8-3c01-4550-b23e-e4e7fb848b2f" providerId="AD" clId="Web-{D4C4BC9D-C98B-2019-C862-0752558B7D8F}" dt="2021-12-10T10:59:53.204" v="5"/>
          <ac:picMkLst>
            <pc:docMk/>
            <pc:sldMk cId="2979223466" sldId="256"/>
            <ac:picMk id="10" creationId="{D0AC556F-2206-4C69-A916-42733ABF369E}"/>
          </ac:picMkLst>
        </pc:picChg>
        <pc:picChg chg="add del">
          <ac:chgData name="heinda.bsfi21" userId="S::heinda.bsfi21@unterricht.bbs1-mainz.de::e88bc7d8-3c01-4550-b23e-e4e7fb848b2f" providerId="AD" clId="Web-{D4C4BC9D-C98B-2019-C862-0752558B7D8F}" dt="2021-12-10T11:00:03.376" v="7"/>
          <ac:picMkLst>
            <pc:docMk/>
            <pc:sldMk cId="2979223466" sldId="256"/>
            <ac:picMk id="15" creationId="{73152F6C-6228-4422-A558-149C053B2B1E}"/>
          </ac:picMkLst>
        </pc:picChg>
        <pc:picChg chg="add">
          <ac:chgData name="heinda.bsfi21" userId="S::heinda.bsfi21@unterricht.bbs1-mainz.de::e88bc7d8-3c01-4550-b23e-e4e7fb848b2f" providerId="AD" clId="Web-{D4C4BC9D-C98B-2019-C862-0752558B7D8F}" dt="2021-12-10T11:00:03.470" v="8"/>
          <ac:picMkLst>
            <pc:docMk/>
            <pc:sldMk cId="2979223466" sldId="256"/>
            <ac:picMk id="20" creationId="{D0AC556F-2206-4C69-A916-42733ABF369E}"/>
          </ac:picMkLst>
        </pc:picChg>
        <pc:cxnChg chg="add del">
          <ac:chgData name="heinda.bsfi21" userId="S::heinda.bsfi21@unterricht.bbs1-mainz.de::e88bc7d8-3c01-4550-b23e-e4e7fb848b2f" providerId="AD" clId="Web-{D4C4BC9D-C98B-2019-C862-0752558B7D8F}" dt="2021-12-10T11:00:03.376" v="7"/>
          <ac:cxnSpMkLst>
            <pc:docMk/>
            <pc:sldMk cId="2979223466" sldId="256"/>
            <ac:cxnSpMk id="13" creationId="{B9EB6DAA-2F0C-43D5-A577-15D5D2C4E3F5}"/>
          </ac:cxnSpMkLst>
        </pc:cxnChg>
        <pc:cxnChg chg="add del">
          <ac:chgData name="heinda.bsfi21" userId="S::heinda.bsfi21@unterricht.bbs1-mainz.de::e88bc7d8-3c01-4550-b23e-e4e7fb848b2f" providerId="AD" clId="Web-{D4C4BC9D-C98B-2019-C862-0752558B7D8F}" dt="2021-12-10T10:59:53.204" v="5"/>
          <ac:cxnSpMkLst>
            <pc:docMk/>
            <pc:sldMk cId="2979223466" sldId="256"/>
            <ac:cxnSpMk id="16" creationId="{8F4E56A8-93D5-4BE3-AE61-84677331AD07}"/>
          </ac:cxnSpMkLst>
        </pc:cxnChg>
        <pc:cxnChg chg="add del">
          <ac:chgData name="heinda.bsfi21" userId="S::heinda.bsfi21@unterricht.bbs1-mainz.de::e88bc7d8-3c01-4550-b23e-e4e7fb848b2f" providerId="AD" clId="Web-{D4C4BC9D-C98B-2019-C862-0752558B7D8F}" dt="2021-12-10T10:59:53.204" v="5"/>
          <ac:cxnSpMkLst>
            <pc:docMk/>
            <pc:sldMk cId="2979223466" sldId="256"/>
            <ac:cxnSpMk id="18" creationId="{BD492A0C-1773-477B-83B5-C707CB057709}"/>
          </ac:cxnSpMkLst>
        </pc:cxnChg>
        <pc:cxnChg chg="add">
          <ac:chgData name="heinda.bsfi21" userId="S::heinda.bsfi21@unterricht.bbs1-mainz.de::e88bc7d8-3c01-4550-b23e-e4e7fb848b2f" providerId="AD" clId="Web-{D4C4BC9D-C98B-2019-C862-0752558B7D8F}" dt="2021-12-10T11:00:03.470" v="8"/>
          <ac:cxnSpMkLst>
            <pc:docMk/>
            <pc:sldMk cId="2979223466" sldId="256"/>
            <ac:cxnSpMk id="21" creationId="{8F4E56A8-93D5-4BE3-AE61-84677331AD07}"/>
          </ac:cxnSpMkLst>
        </pc:cxnChg>
        <pc:cxnChg chg="add">
          <ac:chgData name="heinda.bsfi21" userId="S::heinda.bsfi21@unterricht.bbs1-mainz.de::e88bc7d8-3c01-4550-b23e-e4e7fb848b2f" providerId="AD" clId="Web-{D4C4BC9D-C98B-2019-C862-0752558B7D8F}" dt="2021-12-10T11:00:03.470" v="8"/>
          <ac:cxnSpMkLst>
            <pc:docMk/>
            <pc:sldMk cId="2979223466" sldId="256"/>
            <ac:cxnSpMk id="22" creationId="{BD492A0C-1773-477B-83B5-C707CB057709}"/>
          </ac:cxnSpMkLst>
        </pc:cxnChg>
      </pc:sldChg>
      <pc:sldChg chg="new del">
        <pc:chgData name="heinda.bsfi21" userId="S::heinda.bsfi21@unterricht.bbs1-mainz.de::e88bc7d8-3c01-4550-b23e-e4e7fb848b2f" providerId="AD" clId="Web-{D4C4BC9D-C98B-2019-C862-0752558B7D8F}" dt="2021-12-10T11:00:52.361" v="10"/>
        <pc:sldMkLst>
          <pc:docMk/>
          <pc:sldMk cId="1350934808" sldId="257"/>
        </pc:sldMkLst>
      </pc:sldChg>
      <pc:sldChg chg="modSp">
        <pc:chgData name="heinda.bsfi21" userId="S::heinda.bsfi21@unterricht.bbs1-mainz.de::e88bc7d8-3c01-4550-b23e-e4e7fb848b2f" providerId="AD" clId="Web-{D4C4BC9D-C98B-2019-C862-0752558B7D8F}" dt="2021-12-10T12:11:43.394" v="412" actId="20577"/>
        <pc:sldMkLst>
          <pc:docMk/>
          <pc:sldMk cId="573409023" sldId="261"/>
        </pc:sldMkLst>
        <pc:spChg chg="mod">
          <ac:chgData name="heinda.bsfi21" userId="S::heinda.bsfi21@unterricht.bbs1-mainz.de::e88bc7d8-3c01-4550-b23e-e4e7fb848b2f" providerId="AD" clId="Web-{D4C4BC9D-C98B-2019-C862-0752558B7D8F}" dt="2021-12-10T11:31:14.715" v="37" actId="20577"/>
          <ac:spMkLst>
            <pc:docMk/>
            <pc:sldMk cId="573409023" sldId="261"/>
            <ac:spMk id="2" creationId="{CD46AA85-0001-4BB1-BC72-E140D3AA97E9}"/>
          </ac:spMkLst>
        </pc:spChg>
        <pc:spChg chg="mod">
          <ac:chgData name="heinda.bsfi21" userId="S::heinda.bsfi21@unterricht.bbs1-mainz.de::e88bc7d8-3c01-4550-b23e-e4e7fb848b2f" providerId="AD" clId="Web-{D4C4BC9D-C98B-2019-C862-0752558B7D8F}" dt="2021-12-10T12:11:43.394" v="412" actId="20577"/>
          <ac:spMkLst>
            <pc:docMk/>
            <pc:sldMk cId="573409023" sldId="261"/>
            <ac:spMk id="3" creationId="{8426B42B-936E-4C59-9E09-70359BA70630}"/>
          </ac:spMkLst>
        </pc:spChg>
      </pc:sldChg>
      <pc:sldMasterChg chg="del delSldLayout">
        <pc:chgData name="heinda.bsfi21" userId="S::heinda.bsfi21@unterricht.bbs1-mainz.de::e88bc7d8-3c01-4550-b23e-e4e7fb848b2f" providerId="AD" clId="Web-{D4C4BC9D-C98B-2019-C862-0752558B7D8F}" dt="2021-12-10T10:59:24.344" v="3"/>
        <pc:sldMasterMkLst>
          <pc:docMk/>
          <pc:sldMasterMk cId="4063631677" sldId="2147483769"/>
        </pc:sldMasterMkLst>
        <pc:sldLayoutChg chg="del">
          <pc:chgData name="heinda.bsfi21" userId="S::heinda.bsfi21@unterricht.bbs1-mainz.de::e88bc7d8-3c01-4550-b23e-e4e7fb848b2f" providerId="AD" clId="Web-{D4C4BC9D-C98B-2019-C862-0752558B7D8F}" dt="2021-12-10T10:59:24.344" v="3"/>
          <pc:sldLayoutMkLst>
            <pc:docMk/>
            <pc:sldMasterMk cId="4063631677" sldId="2147483769"/>
            <pc:sldLayoutMk cId="3461601521" sldId="2147483770"/>
          </pc:sldLayoutMkLst>
        </pc:sldLayoutChg>
        <pc:sldLayoutChg chg="del">
          <pc:chgData name="heinda.bsfi21" userId="S::heinda.bsfi21@unterricht.bbs1-mainz.de::e88bc7d8-3c01-4550-b23e-e4e7fb848b2f" providerId="AD" clId="Web-{D4C4BC9D-C98B-2019-C862-0752558B7D8F}" dt="2021-12-10T10:59:24.344" v="3"/>
          <pc:sldLayoutMkLst>
            <pc:docMk/>
            <pc:sldMasterMk cId="4063631677" sldId="2147483769"/>
            <pc:sldLayoutMk cId="1780241865" sldId="2147483771"/>
          </pc:sldLayoutMkLst>
        </pc:sldLayoutChg>
        <pc:sldLayoutChg chg="del">
          <pc:chgData name="heinda.bsfi21" userId="S::heinda.bsfi21@unterricht.bbs1-mainz.de::e88bc7d8-3c01-4550-b23e-e4e7fb848b2f" providerId="AD" clId="Web-{D4C4BC9D-C98B-2019-C862-0752558B7D8F}" dt="2021-12-10T10:59:24.344" v="3"/>
          <pc:sldLayoutMkLst>
            <pc:docMk/>
            <pc:sldMasterMk cId="4063631677" sldId="2147483769"/>
            <pc:sldLayoutMk cId="577284404" sldId="2147483772"/>
          </pc:sldLayoutMkLst>
        </pc:sldLayoutChg>
        <pc:sldLayoutChg chg="del">
          <pc:chgData name="heinda.bsfi21" userId="S::heinda.bsfi21@unterricht.bbs1-mainz.de::e88bc7d8-3c01-4550-b23e-e4e7fb848b2f" providerId="AD" clId="Web-{D4C4BC9D-C98B-2019-C862-0752558B7D8F}" dt="2021-12-10T10:59:24.344" v="3"/>
          <pc:sldLayoutMkLst>
            <pc:docMk/>
            <pc:sldMasterMk cId="4063631677" sldId="2147483769"/>
            <pc:sldLayoutMk cId="2408993549" sldId="2147483773"/>
          </pc:sldLayoutMkLst>
        </pc:sldLayoutChg>
        <pc:sldLayoutChg chg="del">
          <pc:chgData name="heinda.bsfi21" userId="S::heinda.bsfi21@unterricht.bbs1-mainz.de::e88bc7d8-3c01-4550-b23e-e4e7fb848b2f" providerId="AD" clId="Web-{D4C4BC9D-C98B-2019-C862-0752558B7D8F}" dt="2021-12-10T10:59:24.344" v="3"/>
          <pc:sldLayoutMkLst>
            <pc:docMk/>
            <pc:sldMasterMk cId="4063631677" sldId="2147483769"/>
            <pc:sldLayoutMk cId="3294545728" sldId="2147483774"/>
          </pc:sldLayoutMkLst>
        </pc:sldLayoutChg>
        <pc:sldLayoutChg chg="del">
          <pc:chgData name="heinda.bsfi21" userId="S::heinda.bsfi21@unterricht.bbs1-mainz.de::e88bc7d8-3c01-4550-b23e-e4e7fb848b2f" providerId="AD" clId="Web-{D4C4BC9D-C98B-2019-C862-0752558B7D8F}" dt="2021-12-10T10:59:24.344" v="3"/>
          <pc:sldLayoutMkLst>
            <pc:docMk/>
            <pc:sldMasterMk cId="4063631677" sldId="2147483769"/>
            <pc:sldLayoutMk cId="903565286" sldId="2147483775"/>
          </pc:sldLayoutMkLst>
        </pc:sldLayoutChg>
        <pc:sldLayoutChg chg="del">
          <pc:chgData name="heinda.bsfi21" userId="S::heinda.bsfi21@unterricht.bbs1-mainz.de::e88bc7d8-3c01-4550-b23e-e4e7fb848b2f" providerId="AD" clId="Web-{D4C4BC9D-C98B-2019-C862-0752558B7D8F}" dt="2021-12-10T10:59:24.344" v="3"/>
          <pc:sldLayoutMkLst>
            <pc:docMk/>
            <pc:sldMasterMk cId="4063631677" sldId="2147483769"/>
            <pc:sldLayoutMk cId="2226339664" sldId="2147483776"/>
          </pc:sldLayoutMkLst>
        </pc:sldLayoutChg>
        <pc:sldLayoutChg chg="del">
          <pc:chgData name="heinda.bsfi21" userId="S::heinda.bsfi21@unterricht.bbs1-mainz.de::e88bc7d8-3c01-4550-b23e-e4e7fb848b2f" providerId="AD" clId="Web-{D4C4BC9D-C98B-2019-C862-0752558B7D8F}" dt="2021-12-10T10:59:24.344" v="3"/>
          <pc:sldLayoutMkLst>
            <pc:docMk/>
            <pc:sldMasterMk cId="4063631677" sldId="2147483769"/>
            <pc:sldLayoutMk cId="372694729" sldId="2147483777"/>
          </pc:sldLayoutMkLst>
        </pc:sldLayoutChg>
        <pc:sldLayoutChg chg="del">
          <pc:chgData name="heinda.bsfi21" userId="S::heinda.bsfi21@unterricht.bbs1-mainz.de::e88bc7d8-3c01-4550-b23e-e4e7fb848b2f" providerId="AD" clId="Web-{D4C4BC9D-C98B-2019-C862-0752558B7D8F}" dt="2021-12-10T10:59:24.344" v="3"/>
          <pc:sldLayoutMkLst>
            <pc:docMk/>
            <pc:sldMasterMk cId="4063631677" sldId="2147483769"/>
            <pc:sldLayoutMk cId="2958924400" sldId="2147483778"/>
          </pc:sldLayoutMkLst>
        </pc:sldLayoutChg>
        <pc:sldLayoutChg chg="del">
          <pc:chgData name="heinda.bsfi21" userId="S::heinda.bsfi21@unterricht.bbs1-mainz.de::e88bc7d8-3c01-4550-b23e-e4e7fb848b2f" providerId="AD" clId="Web-{D4C4BC9D-C98B-2019-C862-0752558B7D8F}" dt="2021-12-10T10:59:24.344" v="3"/>
          <pc:sldLayoutMkLst>
            <pc:docMk/>
            <pc:sldMasterMk cId="4063631677" sldId="2147483769"/>
            <pc:sldLayoutMk cId="967433467" sldId="2147483779"/>
          </pc:sldLayoutMkLst>
        </pc:sldLayoutChg>
        <pc:sldLayoutChg chg="del">
          <pc:chgData name="heinda.bsfi21" userId="S::heinda.bsfi21@unterricht.bbs1-mainz.de::e88bc7d8-3c01-4550-b23e-e4e7fb848b2f" providerId="AD" clId="Web-{D4C4BC9D-C98B-2019-C862-0752558B7D8F}" dt="2021-12-10T10:59:24.344" v="3"/>
          <pc:sldLayoutMkLst>
            <pc:docMk/>
            <pc:sldMasterMk cId="4063631677" sldId="2147483769"/>
            <pc:sldLayoutMk cId="3847176680" sldId="2147483780"/>
          </pc:sldLayoutMkLst>
        </pc:sldLayoutChg>
      </pc:sldMasterChg>
      <pc:sldMasterChg chg="add del addSldLayout delSldLayout modSldLayout">
        <pc:chgData name="heinda.bsfi21" userId="S::heinda.bsfi21@unterricht.bbs1-mainz.de::e88bc7d8-3c01-4550-b23e-e4e7fb848b2f" providerId="AD" clId="Web-{D4C4BC9D-C98B-2019-C862-0752558B7D8F}" dt="2021-12-10T11:00:03.470" v="8"/>
        <pc:sldMasterMkLst>
          <pc:docMk/>
          <pc:sldMasterMk cId="2346993945" sldId="2147483781"/>
        </pc:sldMasterMkLst>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1265877795" sldId="2147483782"/>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2979977393" sldId="2147483783"/>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1285215733" sldId="2147483784"/>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2351294087" sldId="2147483785"/>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2372058530" sldId="2147483786"/>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2774738496" sldId="2147483787"/>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390864904" sldId="2147483788"/>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2560260333" sldId="2147483789"/>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1375523434" sldId="2147483790"/>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216425601" sldId="2147483791"/>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4176701362" sldId="2147483792"/>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928808084" sldId="2147483793"/>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750622755" sldId="2147483794"/>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3696485203" sldId="2147483795"/>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1250345321" sldId="2147483796"/>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2794386267" sldId="2147483797"/>
          </pc:sldLayoutMkLst>
        </pc:sldLayoutChg>
        <pc:sldLayoutChg chg="add del mod replId">
          <pc:chgData name="heinda.bsfi21" userId="S::heinda.bsfi21@unterricht.bbs1-mainz.de::e88bc7d8-3c01-4550-b23e-e4e7fb848b2f" providerId="AD" clId="Web-{D4C4BC9D-C98B-2019-C862-0752558B7D8F}" dt="2021-12-10T11:00:03.470" v="8"/>
          <pc:sldLayoutMkLst>
            <pc:docMk/>
            <pc:sldMasterMk cId="2346993945" sldId="2147483781"/>
            <pc:sldLayoutMk cId="105265616" sldId="2147483798"/>
          </pc:sldLayoutMkLst>
        </pc:sldLayoutChg>
      </pc:sldMasterChg>
      <pc:sldMasterChg chg="add del addSldLayout delSldLayout">
        <pc:chgData name="heinda.bsfi21" userId="S::heinda.bsfi21@unterricht.bbs1-mainz.de::e88bc7d8-3c01-4550-b23e-e4e7fb848b2f" providerId="AD" clId="Web-{D4C4BC9D-C98B-2019-C862-0752558B7D8F}" dt="2021-12-10T11:00:03.470" v="8"/>
        <pc:sldMasterMkLst>
          <pc:docMk/>
          <pc:sldMasterMk cId="3474835115" sldId="2147483832"/>
        </pc:sldMasterMkLst>
        <pc:sldLayoutChg chg="add del">
          <pc:chgData name="heinda.bsfi21" userId="S::heinda.bsfi21@unterricht.bbs1-mainz.de::e88bc7d8-3c01-4550-b23e-e4e7fb848b2f" providerId="AD" clId="Web-{D4C4BC9D-C98B-2019-C862-0752558B7D8F}" dt="2021-12-10T11:00:03.470" v="8"/>
          <pc:sldLayoutMkLst>
            <pc:docMk/>
            <pc:sldMasterMk cId="3474835115" sldId="2147483832"/>
            <pc:sldLayoutMk cId="3152793179" sldId="2147483821"/>
          </pc:sldLayoutMkLst>
        </pc:sldLayoutChg>
        <pc:sldLayoutChg chg="add del">
          <pc:chgData name="heinda.bsfi21" userId="S::heinda.bsfi21@unterricht.bbs1-mainz.de::e88bc7d8-3c01-4550-b23e-e4e7fb848b2f" providerId="AD" clId="Web-{D4C4BC9D-C98B-2019-C862-0752558B7D8F}" dt="2021-12-10T11:00:03.470" v="8"/>
          <pc:sldLayoutMkLst>
            <pc:docMk/>
            <pc:sldMasterMk cId="3474835115" sldId="2147483832"/>
            <pc:sldLayoutMk cId="401937283" sldId="2147483822"/>
          </pc:sldLayoutMkLst>
        </pc:sldLayoutChg>
        <pc:sldLayoutChg chg="add del">
          <pc:chgData name="heinda.bsfi21" userId="S::heinda.bsfi21@unterricht.bbs1-mainz.de::e88bc7d8-3c01-4550-b23e-e4e7fb848b2f" providerId="AD" clId="Web-{D4C4BC9D-C98B-2019-C862-0752558B7D8F}" dt="2021-12-10T11:00:03.470" v="8"/>
          <pc:sldLayoutMkLst>
            <pc:docMk/>
            <pc:sldMasterMk cId="3474835115" sldId="2147483832"/>
            <pc:sldLayoutMk cId="2804478546" sldId="2147483823"/>
          </pc:sldLayoutMkLst>
        </pc:sldLayoutChg>
        <pc:sldLayoutChg chg="add del">
          <pc:chgData name="heinda.bsfi21" userId="S::heinda.bsfi21@unterricht.bbs1-mainz.de::e88bc7d8-3c01-4550-b23e-e4e7fb848b2f" providerId="AD" clId="Web-{D4C4BC9D-C98B-2019-C862-0752558B7D8F}" dt="2021-12-10T11:00:03.470" v="8"/>
          <pc:sldLayoutMkLst>
            <pc:docMk/>
            <pc:sldMasterMk cId="3474835115" sldId="2147483832"/>
            <pc:sldLayoutMk cId="3031655598" sldId="2147483824"/>
          </pc:sldLayoutMkLst>
        </pc:sldLayoutChg>
        <pc:sldLayoutChg chg="add del">
          <pc:chgData name="heinda.bsfi21" userId="S::heinda.bsfi21@unterricht.bbs1-mainz.de::e88bc7d8-3c01-4550-b23e-e4e7fb848b2f" providerId="AD" clId="Web-{D4C4BC9D-C98B-2019-C862-0752558B7D8F}" dt="2021-12-10T11:00:03.470" v="8"/>
          <pc:sldLayoutMkLst>
            <pc:docMk/>
            <pc:sldMasterMk cId="3474835115" sldId="2147483832"/>
            <pc:sldLayoutMk cId="1339929862" sldId="2147483825"/>
          </pc:sldLayoutMkLst>
        </pc:sldLayoutChg>
        <pc:sldLayoutChg chg="add del">
          <pc:chgData name="heinda.bsfi21" userId="S::heinda.bsfi21@unterricht.bbs1-mainz.de::e88bc7d8-3c01-4550-b23e-e4e7fb848b2f" providerId="AD" clId="Web-{D4C4BC9D-C98B-2019-C862-0752558B7D8F}" dt="2021-12-10T11:00:03.470" v="8"/>
          <pc:sldLayoutMkLst>
            <pc:docMk/>
            <pc:sldMasterMk cId="3474835115" sldId="2147483832"/>
            <pc:sldLayoutMk cId="2101785033" sldId="2147483826"/>
          </pc:sldLayoutMkLst>
        </pc:sldLayoutChg>
        <pc:sldLayoutChg chg="add del">
          <pc:chgData name="heinda.bsfi21" userId="S::heinda.bsfi21@unterricht.bbs1-mainz.de::e88bc7d8-3c01-4550-b23e-e4e7fb848b2f" providerId="AD" clId="Web-{D4C4BC9D-C98B-2019-C862-0752558B7D8F}" dt="2021-12-10T11:00:03.470" v="8"/>
          <pc:sldLayoutMkLst>
            <pc:docMk/>
            <pc:sldMasterMk cId="3474835115" sldId="2147483832"/>
            <pc:sldLayoutMk cId="4046898124" sldId="2147483827"/>
          </pc:sldLayoutMkLst>
        </pc:sldLayoutChg>
        <pc:sldLayoutChg chg="add del">
          <pc:chgData name="heinda.bsfi21" userId="S::heinda.bsfi21@unterricht.bbs1-mainz.de::e88bc7d8-3c01-4550-b23e-e4e7fb848b2f" providerId="AD" clId="Web-{D4C4BC9D-C98B-2019-C862-0752558B7D8F}" dt="2021-12-10T11:00:03.470" v="8"/>
          <pc:sldLayoutMkLst>
            <pc:docMk/>
            <pc:sldMasterMk cId="3474835115" sldId="2147483832"/>
            <pc:sldLayoutMk cId="523856644" sldId="2147483828"/>
          </pc:sldLayoutMkLst>
        </pc:sldLayoutChg>
        <pc:sldLayoutChg chg="add del">
          <pc:chgData name="heinda.bsfi21" userId="S::heinda.bsfi21@unterricht.bbs1-mainz.de::e88bc7d8-3c01-4550-b23e-e4e7fb848b2f" providerId="AD" clId="Web-{D4C4BC9D-C98B-2019-C862-0752558B7D8F}" dt="2021-12-10T11:00:03.470" v="8"/>
          <pc:sldLayoutMkLst>
            <pc:docMk/>
            <pc:sldMasterMk cId="3474835115" sldId="2147483832"/>
            <pc:sldLayoutMk cId="171294384" sldId="2147483829"/>
          </pc:sldLayoutMkLst>
        </pc:sldLayoutChg>
        <pc:sldLayoutChg chg="add del">
          <pc:chgData name="heinda.bsfi21" userId="S::heinda.bsfi21@unterricht.bbs1-mainz.de::e88bc7d8-3c01-4550-b23e-e4e7fb848b2f" providerId="AD" clId="Web-{D4C4BC9D-C98B-2019-C862-0752558B7D8F}" dt="2021-12-10T11:00:03.470" v="8"/>
          <pc:sldLayoutMkLst>
            <pc:docMk/>
            <pc:sldMasterMk cId="3474835115" sldId="2147483832"/>
            <pc:sldLayoutMk cId="1116196651" sldId="2147483830"/>
          </pc:sldLayoutMkLst>
        </pc:sldLayoutChg>
        <pc:sldLayoutChg chg="add del">
          <pc:chgData name="heinda.bsfi21" userId="S::heinda.bsfi21@unterricht.bbs1-mainz.de::e88bc7d8-3c01-4550-b23e-e4e7fb848b2f" providerId="AD" clId="Web-{D4C4BC9D-C98B-2019-C862-0752558B7D8F}" dt="2021-12-10T11:00:03.470" v="8"/>
          <pc:sldLayoutMkLst>
            <pc:docMk/>
            <pc:sldMasterMk cId="3474835115" sldId="2147483832"/>
            <pc:sldLayoutMk cId="469666205" sldId="2147483831"/>
          </pc:sldLayoutMkLst>
        </pc:sldLayoutChg>
      </pc:sldMasterChg>
      <pc:sldMasterChg chg="add del addSldLayout delSldLayout">
        <pc:chgData name="heinda.bsfi21" userId="S::heinda.bsfi21@unterricht.bbs1-mainz.de::e88bc7d8-3c01-4550-b23e-e4e7fb848b2f" providerId="AD" clId="Web-{D4C4BC9D-C98B-2019-C862-0752558B7D8F}" dt="2021-12-10T11:00:03.376" v="7"/>
        <pc:sldMasterMkLst>
          <pc:docMk/>
          <pc:sldMasterMk cId="3778870329" sldId="2147483858"/>
        </pc:sldMasterMkLst>
        <pc:sldLayoutChg chg="add del">
          <pc:chgData name="heinda.bsfi21" userId="S::heinda.bsfi21@unterricht.bbs1-mainz.de::e88bc7d8-3c01-4550-b23e-e4e7fb848b2f" providerId="AD" clId="Web-{D4C4BC9D-C98B-2019-C862-0752558B7D8F}" dt="2021-12-10T11:00:03.376" v="7"/>
          <pc:sldLayoutMkLst>
            <pc:docMk/>
            <pc:sldMasterMk cId="3778870329" sldId="2147483858"/>
            <pc:sldLayoutMk cId="2910156815" sldId="2147483847"/>
          </pc:sldLayoutMkLst>
        </pc:sldLayoutChg>
        <pc:sldLayoutChg chg="add del">
          <pc:chgData name="heinda.bsfi21" userId="S::heinda.bsfi21@unterricht.bbs1-mainz.de::e88bc7d8-3c01-4550-b23e-e4e7fb848b2f" providerId="AD" clId="Web-{D4C4BC9D-C98B-2019-C862-0752558B7D8F}" dt="2021-12-10T11:00:03.376" v="7"/>
          <pc:sldLayoutMkLst>
            <pc:docMk/>
            <pc:sldMasterMk cId="3778870329" sldId="2147483858"/>
            <pc:sldLayoutMk cId="3497675302" sldId="2147483848"/>
          </pc:sldLayoutMkLst>
        </pc:sldLayoutChg>
        <pc:sldLayoutChg chg="add del">
          <pc:chgData name="heinda.bsfi21" userId="S::heinda.bsfi21@unterricht.bbs1-mainz.de::e88bc7d8-3c01-4550-b23e-e4e7fb848b2f" providerId="AD" clId="Web-{D4C4BC9D-C98B-2019-C862-0752558B7D8F}" dt="2021-12-10T11:00:03.376" v="7"/>
          <pc:sldLayoutMkLst>
            <pc:docMk/>
            <pc:sldMasterMk cId="3778870329" sldId="2147483858"/>
            <pc:sldLayoutMk cId="4287237413" sldId="2147483849"/>
          </pc:sldLayoutMkLst>
        </pc:sldLayoutChg>
        <pc:sldLayoutChg chg="add del">
          <pc:chgData name="heinda.bsfi21" userId="S::heinda.bsfi21@unterricht.bbs1-mainz.de::e88bc7d8-3c01-4550-b23e-e4e7fb848b2f" providerId="AD" clId="Web-{D4C4BC9D-C98B-2019-C862-0752558B7D8F}" dt="2021-12-10T11:00:03.376" v="7"/>
          <pc:sldLayoutMkLst>
            <pc:docMk/>
            <pc:sldMasterMk cId="3778870329" sldId="2147483858"/>
            <pc:sldLayoutMk cId="506008494" sldId="2147483850"/>
          </pc:sldLayoutMkLst>
        </pc:sldLayoutChg>
        <pc:sldLayoutChg chg="add del">
          <pc:chgData name="heinda.bsfi21" userId="S::heinda.bsfi21@unterricht.bbs1-mainz.de::e88bc7d8-3c01-4550-b23e-e4e7fb848b2f" providerId="AD" clId="Web-{D4C4BC9D-C98B-2019-C862-0752558B7D8F}" dt="2021-12-10T11:00:03.376" v="7"/>
          <pc:sldLayoutMkLst>
            <pc:docMk/>
            <pc:sldMasterMk cId="3778870329" sldId="2147483858"/>
            <pc:sldLayoutMk cId="246841145" sldId="2147483851"/>
          </pc:sldLayoutMkLst>
        </pc:sldLayoutChg>
        <pc:sldLayoutChg chg="add del">
          <pc:chgData name="heinda.bsfi21" userId="S::heinda.bsfi21@unterricht.bbs1-mainz.de::e88bc7d8-3c01-4550-b23e-e4e7fb848b2f" providerId="AD" clId="Web-{D4C4BC9D-C98B-2019-C862-0752558B7D8F}" dt="2021-12-10T11:00:03.376" v="7"/>
          <pc:sldLayoutMkLst>
            <pc:docMk/>
            <pc:sldMasterMk cId="3778870329" sldId="2147483858"/>
            <pc:sldLayoutMk cId="3186348937" sldId="2147483852"/>
          </pc:sldLayoutMkLst>
        </pc:sldLayoutChg>
        <pc:sldLayoutChg chg="add del">
          <pc:chgData name="heinda.bsfi21" userId="S::heinda.bsfi21@unterricht.bbs1-mainz.de::e88bc7d8-3c01-4550-b23e-e4e7fb848b2f" providerId="AD" clId="Web-{D4C4BC9D-C98B-2019-C862-0752558B7D8F}" dt="2021-12-10T11:00:03.376" v="7"/>
          <pc:sldLayoutMkLst>
            <pc:docMk/>
            <pc:sldMasterMk cId="3778870329" sldId="2147483858"/>
            <pc:sldLayoutMk cId="597099090" sldId="2147483853"/>
          </pc:sldLayoutMkLst>
        </pc:sldLayoutChg>
        <pc:sldLayoutChg chg="add del">
          <pc:chgData name="heinda.bsfi21" userId="S::heinda.bsfi21@unterricht.bbs1-mainz.de::e88bc7d8-3c01-4550-b23e-e4e7fb848b2f" providerId="AD" clId="Web-{D4C4BC9D-C98B-2019-C862-0752558B7D8F}" dt="2021-12-10T11:00:03.376" v="7"/>
          <pc:sldLayoutMkLst>
            <pc:docMk/>
            <pc:sldMasterMk cId="3778870329" sldId="2147483858"/>
            <pc:sldLayoutMk cId="3008101088" sldId="2147483854"/>
          </pc:sldLayoutMkLst>
        </pc:sldLayoutChg>
        <pc:sldLayoutChg chg="add del">
          <pc:chgData name="heinda.bsfi21" userId="S::heinda.bsfi21@unterricht.bbs1-mainz.de::e88bc7d8-3c01-4550-b23e-e4e7fb848b2f" providerId="AD" clId="Web-{D4C4BC9D-C98B-2019-C862-0752558B7D8F}" dt="2021-12-10T11:00:03.376" v="7"/>
          <pc:sldLayoutMkLst>
            <pc:docMk/>
            <pc:sldMasterMk cId="3778870329" sldId="2147483858"/>
            <pc:sldLayoutMk cId="3717983239" sldId="2147483855"/>
          </pc:sldLayoutMkLst>
        </pc:sldLayoutChg>
        <pc:sldLayoutChg chg="add del">
          <pc:chgData name="heinda.bsfi21" userId="S::heinda.bsfi21@unterricht.bbs1-mainz.de::e88bc7d8-3c01-4550-b23e-e4e7fb848b2f" providerId="AD" clId="Web-{D4C4BC9D-C98B-2019-C862-0752558B7D8F}" dt="2021-12-10T11:00:03.376" v="7"/>
          <pc:sldLayoutMkLst>
            <pc:docMk/>
            <pc:sldMasterMk cId="3778870329" sldId="2147483858"/>
            <pc:sldLayoutMk cId="1645711264" sldId="2147483856"/>
          </pc:sldLayoutMkLst>
        </pc:sldLayoutChg>
        <pc:sldLayoutChg chg="add del">
          <pc:chgData name="heinda.bsfi21" userId="S::heinda.bsfi21@unterricht.bbs1-mainz.de::e88bc7d8-3c01-4550-b23e-e4e7fb848b2f" providerId="AD" clId="Web-{D4C4BC9D-C98B-2019-C862-0752558B7D8F}" dt="2021-12-10T11:00:03.376" v="7"/>
          <pc:sldLayoutMkLst>
            <pc:docMk/>
            <pc:sldMasterMk cId="3778870329" sldId="2147483858"/>
            <pc:sldLayoutMk cId="1186716966" sldId="2147483857"/>
          </pc:sldLayoutMkLst>
        </pc:sldLayoutChg>
      </pc:sldMasterChg>
    </pc:docChg>
  </pc:docChgLst>
  <pc:docChgLst>
    <pc:chgData name="stefma.bsfi21" userId="S::stefma.bsfi21@unterricht.bbs1-mainz.de::ab95b906-faca-46c4-9e87-b0e45e8293ae" providerId="AD" clId="Web-{563F201D-146D-07A8-69CA-03FC24C9AAE8}"/>
    <pc:docChg chg="addSld delSld modSld sldOrd addMainMaster delMainMaster">
      <pc:chgData name="stefma.bsfi21" userId="S::stefma.bsfi21@unterricht.bbs1-mainz.de::ab95b906-faca-46c4-9e87-b0e45e8293ae" providerId="AD" clId="Web-{563F201D-146D-07A8-69CA-03FC24C9AAE8}" dt="2021-12-10T14:14:54.511" v="1316"/>
      <pc:docMkLst>
        <pc:docMk/>
      </pc:docMkLst>
      <pc:sldChg chg="addSp delSp modSp mod setBg modClrScheme delDesignElem chgLayout">
        <pc:chgData name="stefma.bsfi21" userId="S::stefma.bsfi21@unterricht.bbs1-mainz.de::ab95b906-faca-46c4-9e87-b0e45e8293ae" providerId="AD" clId="Web-{563F201D-146D-07A8-69CA-03FC24C9AAE8}" dt="2021-12-10T13:53:58.744" v="1275"/>
        <pc:sldMkLst>
          <pc:docMk/>
          <pc:sldMk cId="2979223466" sldId="256"/>
        </pc:sldMkLst>
        <pc:spChg chg="mod ord">
          <ac:chgData name="stefma.bsfi21" userId="S::stefma.bsfi21@unterricht.bbs1-mainz.de::ab95b906-faca-46c4-9e87-b0e45e8293ae" providerId="AD" clId="Web-{563F201D-146D-07A8-69CA-03FC24C9AAE8}" dt="2021-12-10T13:53:58.744" v="1275"/>
          <ac:spMkLst>
            <pc:docMk/>
            <pc:sldMk cId="2979223466" sldId="256"/>
            <ac:spMk id="2" creationId="{00000000-0000-0000-0000-000000000000}"/>
          </ac:spMkLst>
        </pc:spChg>
        <pc:spChg chg="del mod">
          <ac:chgData name="stefma.bsfi21" userId="S::stefma.bsfi21@unterricht.bbs1-mainz.de::ab95b906-faca-46c4-9e87-b0e45e8293ae" providerId="AD" clId="Web-{563F201D-146D-07A8-69CA-03FC24C9AAE8}" dt="2021-12-10T10:50:23.124" v="36"/>
          <ac:spMkLst>
            <pc:docMk/>
            <pc:sldMk cId="2979223466" sldId="256"/>
            <ac:spMk id="3" creationId="{00000000-0000-0000-0000-000000000000}"/>
          </ac:spMkLst>
        </pc:spChg>
        <pc:spChg chg="add mod ord">
          <ac:chgData name="stefma.bsfi21" userId="S::stefma.bsfi21@unterricht.bbs1-mainz.de::ab95b906-faca-46c4-9e87-b0e45e8293ae" providerId="AD" clId="Web-{563F201D-146D-07A8-69CA-03FC24C9AAE8}" dt="2021-12-10T13:53:58.744" v="1275"/>
          <ac:spMkLst>
            <pc:docMk/>
            <pc:sldMk cId="2979223466" sldId="256"/>
            <ac:spMk id="6" creationId="{BF01D037-17B0-417A-B26D-3E03028EABC1}"/>
          </ac:spMkLst>
        </pc:spChg>
        <pc:spChg chg="add mod ord">
          <ac:chgData name="stefma.bsfi21" userId="S::stefma.bsfi21@unterricht.bbs1-mainz.de::ab95b906-faca-46c4-9e87-b0e45e8293ae" providerId="AD" clId="Web-{563F201D-146D-07A8-69CA-03FC24C9AAE8}" dt="2021-12-10T13:53:58.744" v="1275"/>
          <ac:spMkLst>
            <pc:docMk/>
            <pc:sldMk cId="2979223466" sldId="256"/>
            <ac:spMk id="7" creationId="{9C382AAC-DF84-4765-884A-68DE6025C686}"/>
          </ac:spMkLst>
        </pc:spChg>
        <pc:spChg chg="add del">
          <ac:chgData name="stefma.bsfi21" userId="S::stefma.bsfi21@unterricht.bbs1-mainz.de::ab95b906-faca-46c4-9e87-b0e45e8293ae" providerId="AD" clId="Web-{563F201D-146D-07A8-69CA-03FC24C9AAE8}" dt="2021-12-10T12:06:47.966" v="1254"/>
          <ac:spMkLst>
            <pc:docMk/>
            <pc:sldMk cId="2979223466" sldId="256"/>
            <ac:spMk id="8" creationId="{AF0F10BB-3C0B-4D1E-9A91-34F8AC68E493}"/>
          </ac:spMkLst>
        </pc:spChg>
        <pc:spChg chg="del">
          <ac:chgData name="stefma.bsfi21" userId="S::stefma.bsfi21@unterricht.bbs1-mainz.de::ab95b906-faca-46c4-9e87-b0e45e8293ae" providerId="AD" clId="Web-{563F201D-146D-07A8-69CA-03FC24C9AAE8}" dt="2021-12-10T10:51:03.124" v="37"/>
          <ac:spMkLst>
            <pc:docMk/>
            <pc:sldMk cId="2979223466" sldId="256"/>
            <ac:spMk id="9" creationId="{87FD26E4-041F-4EF2-B92D-6034C0F85CCF}"/>
          </ac:spMkLst>
        </pc:spChg>
        <pc:spChg chg="del">
          <ac:chgData name="stefma.bsfi21" userId="S::stefma.bsfi21@unterricht.bbs1-mainz.de::ab95b906-faca-46c4-9e87-b0e45e8293ae" providerId="AD" clId="Web-{563F201D-146D-07A8-69CA-03FC24C9AAE8}" dt="2021-12-10T11:07:51.738" v="476"/>
          <ac:spMkLst>
            <pc:docMk/>
            <pc:sldMk cId="2979223466" sldId="256"/>
            <ac:spMk id="17" creationId="{E20BB609-EF92-42DB-836C-0699A590B5CF}"/>
          </ac:spMkLst>
        </pc:spChg>
        <pc:spChg chg="del">
          <ac:chgData name="stefma.bsfi21" userId="S::stefma.bsfi21@unterricht.bbs1-mainz.de::ab95b906-faca-46c4-9e87-b0e45e8293ae" providerId="AD" clId="Web-{563F201D-146D-07A8-69CA-03FC24C9AAE8}" dt="2021-12-10T11:07:51.738" v="476"/>
          <ac:spMkLst>
            <pc:docMk/>
            <pc:sldMk cId="2979223466" sldId="256"/>
            <ac:spMk id="19" creationId="{40FA88D0-E295-4CF3-934C-6423EACEB025}"/>
          </ac:spMkLst>
        </pc:spChg>
        <pc:cxnChg chg="del">
          <ac:chgData name="stefma.bsfi21" userId="S::stefma.bsfi21@unterricht.bbs1-mainz.de::ab95b906-faca-46c4-9e87-b0e45e8293ae" providerId="AD" clId="Web-{563F201D-146D-07A8-69CA-03FC24C9AAE8}" dt="2021-12-10T11:07:51.738" v="476"/>
          <ac:cxnSpMkLst>
            <pc:docMk/>
            <pc:sldMk cId="2979223466" sldId="256"/>
            <ac:cxnSpMk id="21" creationId="{8F4E56A8-93D5-4BE3-AE61-84677331AD07}"/>
          </ac:cxnSpMkLst>
        </pc:cxnChg>
        <pc:cxnChg chg="del">
          <ac:chgData name="stefma.bsfi21" userId="S::stefma.bsfi21@unterricht.bbs1-mainz.de::ab95b906-faca-46c4-9e87-b0e45e8293ae" providerId="AD" clId="Web-{563F201D-146D-07A8-69CA-03FC24C9AAE8}" dt="2021-12-10T11:07:51.738" v="476"/>
          <ac:cxnSpMkLst>
            <pc:docMk/>
            <pc:sldMk cId="2979223466" sldId="256"/>
            <ac:cxnSpMk id="22" creationId="{BD492A0C-1773-477B-83B5-C707CB057709}"/>
          </ac:cxnSpMkLst>
        </pc:cxnChg>
      </pc:sldChg>
      <pc:sldChg chg="modSp new mod modClrScheme chgLayout">
        <pc:chgData name="stefma.bsfi21" userId="S::stefma.bsfi21@unterricht.bbs1-mainz.de::ab95b906-faca-46c4-9e87-b0e45e8293ae" providerId="AD" clId="Web-{563F201D-146D-07A8-69CA-03FC24C9AAE8}" dt="2021-12-10T13:53:58.744" v="1275"/>
        <pc:sldMkLst>
          <pc:docMk/>
          <pc:sldMk cId="654885051" sldId="257"/>
        </pc:sldMkLst>
        <pc:spChg chg="mod ord">
          <ac:chgData name="stefma.bsfi21" userId="S::stefma.bsfi21@unterricht.bbs1-mainz.de::ab95b906-faca-46c4-9e87-b0e45e8293ae" providerId="AD" clId="Web-{563F201D-146D-07A8-69CA-03FC24C9AAE8}" dt="2021-12-10T13:53:58.744" v="1275"/>
          <ac:spMkLst>
            <pc:docMk/>
            <pc:sldMk cId="654885051" sldId="257"/>
            <ac:spMk id="2" creationId="{CD46AA85-0001-4BB1-BC72-E140D3AA97E9}"/>
          </ac:spMkLst>
        </pc:spChg>
        <pc:spChg chg="mod ord">
          <ac:chgData name="stefma.bsfi21" userId="S::stefma.bsfi21@unterricht.bbs1-mainz.de::ab95b906-faca-46c4-9e87-b0e45e8293ae" providerId="AD" clId="Web-{563F201D-146D-07A8-69CA-03FC24C9AAE8}" dt="2021-12-10T13:53:58.744" v="1275"/>
          <ac:spMkLst>
            <pc:docMk/>
            <pc:sldMk cId="654885051" sldId="257"/>
            <ac:spMk id="3" creationId="{8426B42B-936E-4C59-9E09-70359BA70630}"/>
          </ac:spMkLst>
        </pc:spChg>
      </pc:sldChg>
      <pc:sldChg chg="addSp delSp modSp add mod replId modClrScheme chgLayout">
        <pc:chgData name="stefma.bsfi21" userId="S::stefma.bsfi21@unterricht.bbs1-mainz.de::ab95b906-faca-46c4-9e87-b0e45e8293ae" providerId="AD" clId="Web-{563F201D-146D-07A8-69CA-03FC24C9AAE8}" dt="2021-12-10T14:12:26.445" v="1284" actId="14100"/>
        <pc:sldMkLst>
          <pc:docMk/>
          <pc:sldMk cId="614276437" sldId="258"/>
        </pc:sldMkLst>
        <pc:spChg chg="mod ord">
          <ac:chgData name="stefma.bsfi21" userId="S::stefma.bsfi21@unterricht.bbs1-mainz.de::ab95b906-faca-46c4-9e87-b0e45e8293ae" providerId="AD" clId="Web-{563F201D-146D-07A8-69CA-03FC24C9AAE8}" dt="2021-12-10T13:53:58.744" v="1275"/>
          <ac:spMkLst>
            <pc:docMk/>
            <pc:sldMk cId="614276437" sldId="258"/>
            <ac:spMk id="2" creationId="{CD46AA85-0001-4BB1-BC72-E140D3AA97E9}"/>
          </ac:spMkLst>
        </pc:spChg>
        <pc:spChg chg="mod ord">
          <ac:chgData name="stefma.bsfi21" userId="S::stefma.bsfi21@unterricht.bbs1-mainz.de::ab95b906-faca-46c4-9e87-b0e45e8293ae" providerId="AD" clId="Web-{563F201D-146D-07A8-69CA-03FC24C9AAE8}" dt="2021-12-10T13:53:58.744" v="1275"/>
          <ac:spMkLst>
            <pc:docMk/>
            <pc:sldMk cId="614276437" sldId="258"/>
            <ac:spMk id="3" creationId="{8426B42B-936E-4C59-9E09-70359BA70630}"/>
          </ac:spMkLst>
        </pc:spChg>
        <pc:picChg chg="add del mod">
          <ac:chgData name="stefma.bsfi21" userId="S::stefma.bsfi21@unterricht.bbs1-mainz.de::ab95b906-faca-46c4-9e87-b0e45e8293ae" providerId="AD" clId="Web-{563F201D-146D-07A8-69CA-03FC24C9AAE8}" dt="2021-12-10T12:40:06.052" v="1257"/>
          <ac:picMkLst>
            <pc:docMk/>
            <pc:sldMk cId="614276437" sldId="258"/>
            <ac:picMk id="4" creationId="{CC58522D-F61B-4C70-8E31-F73A90DAC5C6}"/>
          </ac:picMkLst>
        </pc:picChg>
        <pc:picChg chg="add mod">
          <ac:chgData name="stefma.bsfi21" userId="S::stefma.bsfi21@unterricht.bbs1-mainz.de::ab95b906-faca-46c4-9e87-b0e45e8293ae" providerId="AD" clId="Web-{563F201D-146D-07A8-69CA-03FC24C9AAE8}" dt="2021-12-10T14:12:26.445" v="1284" actId="14100"/>
          <ac:picMkLst>
            <pc:docMk/>
            <pc:sldMk cId="614276437" sldId="258"/>
            <ac:picMk id="5" creationId="{CDDDD81E-0DAA-4EC3-AB05-A33DDE9FE008}"/>
          </ac:picMkLst>
        </pc:picChg>
      </pc:sldChg>
      <pc:sldChg chg="addSp delSp modSp add mod ord replId modClrScheme chgLayout">
        <pc:chgData name="stefma.bsfi21" userId="S::stefma.bsfi21@unterricht.bbs1-mainz.de::ab95b906-faca-46c4-9e87-b0e45e8293ae" providerId="AD" clId="Web-{563F201D-146D-07A8-69CA-03FC24C9AAE8}" dt="2021-12-10T14:12:19.726" v="1282" actId="1076"/>
        <pc:sldMkLst>
          <pc:docMk/>
          <pc:sldMk cId="2988684621" sldId="259"/>
        </pc:sldMkLst>
        <pc:spChg chg="mod ord">
          <ac:chgData name="stefma.bsfi21" userId="S::stefma.bsfi21@unterricht.bbs1-mainz.de::ab95b906-faca-46c4-9e87-b0e45e8293ae" providerId="AD" clId="Web-{563F201D-146D-07A8-69CA-03FC24C9AAE8}" dt="2021-12-10T13:53:58.744" v="1275"/>
          <ac:spMkLst>
            <pc:docMk/>
            <pc:sldMk cId="2988684621" sldId="259"/>
            <ac:spMk id="2" creationId="{CD46AA85-0001-4BB1-BC72-E140D3AA97E9}"/>
          </ac:spMkLst>
        </pc:spChg>
        <pc:spChg chg="mod ord">
          <ac:chgData name="stefma.bsfi21" userId="S::stefma.bsfi21@unterricht.bbs1-mainz.de::ab95b906-faca-46c4-9e87-b0e45e8293ae" providerId="AD" clId="Web-{563F201D-146D-07A8-69CA-03FC24C9AAE8}" dt="2021-12-10T13:53:58.744" v="1275"/>
          <ac:spMkLst>
            <pc:docMk/>
            <pc:sldMk cId="2988684621" sldId="259"/>
            <ac:spMk id="3" creationId="{8426B42B-936E-4C59-9E09-70359BA70630}"/>
          </ac:spMkLst>
        </pc:spChg>
        <pc:spChg chg="add del mod ord">
          <ac:chgData name="stefma.bsfi21" userId="S::stefma.bsfi21@unterricht.bbs1-mainz.de::ab95b906-faca-46c4-9e87-b0e45e8293ae" providerId="AD" clId="Web-{563F201D-146D-07A8-69CA-03FC24C9AAE8}" dt="2021-12-10T13:53:58.744" v="1275"/>
          <ac:spMkLst>
            <pc:docMk/>
            <pc:sldMk cId="2988684621" sldId="259"/>
            <ac:spMk id="4" creationId="{CDFD1841-118B-4ECD-90AC-BA5877AE6756}"/>
          </ac:spMkLst>
        </pc:spChg>
        <pc:spChg chg="add del">
          <ac:chgData name="stefma.bsfi21" userId="S::stefma.bsfi21@unterricht.bbs1-mainz.de::ab95b906-faca-46c4-9e87-b0e45e8293ae" providerId="AD" clId="Web-{563F201D-146D-07A8-69CA-03FC24C9AAE8}" dt="2021-12-10T11:22:45.647" v="971"/>
          <ac:spMkLst>
            <pc:docMk/>
            <pc:sldMk cId="2988684621" sldId="259"/>
            <ac:spMk id="5" creationId="{2C537D6E-7C59-452E-B4D7-91CCF367181B}"/>
          </ac:spMkLst>
        </pc:spChg>
        <pc:spChg chg="add">
          <ac:chgData name="stefma.bsfi21" userId="S::stefma.bsfi21@unterricht.bbs1-mainz.de::ab95b906-faca-46c4-9e87-b0e45e8293ae" providerId="AD" clId="Web-{563F201D-146D-07A8-69CA-03FC24C9AAE8}" dt="2021-12-10T14:11:55.147" v="1279"/>
          <ac:spMkLst>
            <pc:docMk/>
            <pc:sldMk cId="2988684621" sldId="259"/>
            <ac:spMk id="5" creationId="{C5D99409-6CF6-4582-8E9F-C839DF9ECDA8}"/>
          </ac:spMkLst>
        </pc:spChg>
        <pc:spChg chg="add del mod">
          <ac:chgData name="stefma.bsfi21" userId="S::stefma.bsfi21@unterricht.bbs1-mainz.de::ab95b906-faca-46c4-9e87-b0e45e8293ae" providerId="AD" clId="Web-{563F201D-146D-07A8-69CA-03FC24C9AAE8}" dt="2021-12-10T11:44:41.751" v="1237"/>
          <ac:spMkLst>
            <pc:docMk/>
            <pc:sldMk cId="2988684621" sldId="259"/>
            <ac:spMk id="6" creationId="{3C257090-F9A3-472E-B7B7-045A694E821D}"/>
          </ac:spMkLst>
        </pc:spChg>
        <pc:picChg chg="add mod">
          <ac:chgData name="stefma.bsfi21" userId="S::stefma.bsfi21@unterricht.bbs1-mainz.de::ab95b906-faca-46c4-9e87-b0e45e8293ae" providerId="AD" clId="Web-{563F201D-146D-07A8-69CA-03FC24C9AAE8}" dt="2021-12-10T14:12:19.726" v="1282" actId="1076"/>
          <ac:picMkLst>
            <pc:docMk/>
            <pc:sldMk cId="2988684621" sldId="259"/>
            <ac:picMk id="7" creationId="{03CB02AF-9A65-4E31-BECD-930D1CC4D759}"/>
          </ac:picMkLst>
        </pc:picChg>
      </pc:sldChg>
      <pc:sldChg chg="addSp delSp modSp add mod replId modClrScheme chgLayout">
        <pc:chgData name="stefma.bsfi21" userId="S::stefma.bsfi21@unterricht.bbs1-mainz.de::ab95b906-faca-46c4-9e87-b0e45e8293ae" providerId="AD" clId="Web-{563F201D-146D-07A8-69CA-03FC24C9AAE8}" dt="2021-12-10T14:13:12.930" v="1296" actId="14100"/>
        <pc:sldMkLst>
          <pc:docMk/>
          <pc:sldMk cId="3377545315" sldId="260"/>
        </pc:sldMkLst>
        <pc:spChg chg="mod ord">
          <ac:chgData name="stefma.bsfi21" userId="S::stefma.bsfi21@unterricht.bbs1-mainz.de::ab95b906-faca-46c4-9e87-b0e45e8293ae" providerId="AD" clId="Web-{563F201D-146D-07A8-69CA-03FC24C9AAE8}" dt="2021-12-10T13:53:58.744" v="1275"/>
          <ac:spMkLst>
            <pc:docMk/>
            <pc:sldMk cId="3377545315" sldId="260"/>
            <ac:spMk id="2" creationId="{CD46AA85-0001-4BB1-BC72-E140D3AA97E9}"/>
          </ac:spMkLst>
        </pc:spChg>
        <pc:spChg chg="del mod ord">
          <ac:chgData name="stefma.bsfi21" userId="S::stefma.bsfi21@unterricht.bbs1-mainz.de::ab95b906-faca-46c4-9e87-b0e45e8293ae" providerId="AD" clId="Web-{563F201D-146D-07A8-69CA-03FC24C9AAE8}" dt="2021-12-10T12:40:38.881" v="1262"/>
          <ac:spMkLst>
            <pc:docMk/>
            <pc:sldMk cId="3377545315" sldId="260"/>
            <ac:spMk id="3" creationId="{8426B42B-936E-4C59-9E09-70359BA70630}"/>
          </ac:spMkLst>
        </pc:spChg>
        <pc:picChg chg="add mod ord">
          <ac:chgData name="stefma.bsfi21" userId="S::stefma.bsfi21@unterricht.bbs1-mainz.de::ab95b906-faca-46c4-9e87-b0e45e8293ae" providerId="AD" clId="Web-{563F201D-146D-07A8-69CA-03FC24C9AAE8}" dt="2021-12-10T14:13:12.930" v="1296" actId="14100"/>
          <ac:picMkLst>
            <pc:docMk/>
            <pc:sldMk cId="3377545315" sldId="260"/>
            <ac:picMk id="4" creationId="{572B0F74-AD76-41C7-8EE5-36522143E751}"/>
          </ac:picMkLst>
        </pc:picChg>
      </pc:sldChg>
      <pc:sldChg chg="addSp delSp modSp add mod replId modClrScheme chgLayout">
        <pc:chgData name="stefma.bsfi21" userId="S::stefma.bsfi21@unterricht.bbs1-mainz.de::ab95b906-faca-46c4-9e87-b0e45e8293ae" providerId="AD" clId="Web-{563F201D-146D-07A8-69CA-03FC24C9AAE8}" dt="2021-12-10T14:14:19.448" v="1307"/>
        <pc:sldMkLst>
          <pc:docMk/>
          <pc:sldMk cId="573409023" sldId="261"/>
        </pc:sldMkLst>
        <pc:spChg chg="mod ord">
          <ac:chgData name="stefma.bsfi21" userId="S::stefma.bsfi21@unterricht.bbs1-mainz.de::ab95b906-faca-46c4-9e87-b0e45e8293ae" providerId="AD" clId="Web-{563F201D-146D-07A8-69CA-03FC24C9AAE8}" dt="2021-12-10T13:53:58.744" v="1275"/>
          <ac:spMkLst>
            <pc:docMk/>
            <pc:sldMk cId="573409023" sldId="261"/>
            <ac:spMk id="2" creationId="{CD46AA85-0001-4BB1-BC72-E140D3AA97E9}"/>
          </ac:spMkLst>
        </pc:spChg>
        <pc:spChg chg="mod ord">
          <ac:chgData name="stefma.bsfi21" userId="S::stefma.bsfi21@unterricht.bbs1-mainz.de::ab95b906-faca-46c4-9e87-b0e45e8293ae" providerId="AD" clId="Web-{563F201D-146D-07A8-69CA-03FC24C9AAE8}" dt="2021-12-10T13:53:58.744" v="1275"/>
          <ac:spMkLst>
            <pc:docMk/>
            <pc:sldMk cId="573409023" sldId="261"/>
            <ac:spMk id="3" creationId="{8426B42B-936E-4C59-9E09-70359BA70630}"/>
          </ac:spMkLst>
        </pc:spChg>
        <pc:picChg chg="add mod">
          <ac:chgData name="stefma.bsfi21" userId="S::stefma.bsfi21@unterricht.bbs1-mainz.de::ab95b906-faca-46c4-9e87-b0e45e8293ae" providerId="AD" clId="Web-{563F201D-146D-07A8-69CA-03FC24C9AAE8}" dt="2021-12-10T14:14:14.323" v="1305" actId="14100"/>
          <ac:picMkLst>
            <pc:docMk/>
            <pc:sldMk cId="573409023" sldId="261"/>
            <ac:picMk id="4" creationId="{A58A47F5-ABEC-4E92-AA3C-614CBD24167C}"/>
          </ac:picMkLst>
        </pc:picChg>
        <pc:picChg chg="add del mod">
          <ac:chgData name="stefma.bsfi21" userId="S::stefma.bsfi21@unterricht.bbs1-mainz.de::ab95b906-faca-46c4-9e87-b0e45e8293ae" providerId="AD" clId="Web-{563F201D-146D-07A8-69CA-03FC24C9AAE8}" dt="2021-12-10T14:14:19.448" v="1307"/>
          <ac:picMkLst>
            <pc:docMk/>
            <pc:sldMk cId="573409023" sldId="261"/>
            <ac:picMk id="6" creationId="{8C3FF333-8DCE-44EB-8039-4A39F40F1E51}"/>
          </ac:picMkLst>
        </pc:picChg>
      </pc:sldChg>
      <pc:sldChg chg="addSp delSp modSp mod modClrScheme chgLayout">
        <pc:chgData name="stefma.bsfi21" userId="S::stefma.bsfi21@unterricht.bbs1-mainz.de::ab95b906-faca-46c4-9e87-b0e45e8293ae" providerId="AD" clId="Web-{563F201D-146D-07A8-69CA-03FC24C9AAE8}" dt="2021-12-10T14:14:34.057" v="1309" actId="14100"/>
        <pc:sldMkLst>
          <pc:docMk/>
          <pc:sldMk cId="3341152520" sldId="262"/>
        </pc:sldMkLst>
        <pc:spChg chg="mod ord">
          <ac:chgData name="stefma.bsfi21" userId="S::stefma.bsfi21@unterricht.bbs1-mainz.de::ab95b906-faca-46c4-9e87-b0e45e8293ae" providerId="AD" clId="Web-{563F201D-146D-07A8-69CA-03FC24C9AAE8}" dt="2021-12-10T13:53:58.744" v="1275"/>
          <ac:spMkLst>
            <pc:docMk/>
            <pc:sldMk cId="3341152520" sldId="262"/>
            <ac:spMk id="2" creationId="{CD46AA85-0001-4BB1-BC72-E140D3AA97E9}"/>
          </ac:spMkLst>
        </pc:spChg>
        <pc:spChg chg="mod ord">
          <ac:chgData name="stefma.bsfi21" userId="S::stefma.bsfi21@unterricht.bbs1-mainz.de::ab95b906-faca-46c4-9e87-b0e45e8293ae" providerId="AD" clId="Web-{563F201D-146D-07A8-69CA-03FC24C9AAE8}" dt="2021-12-10T13:53:58.744" v="1275"/>
          <ac:spMkLst>
            <pc:docMk/>
            <pc:sldMk cId="3341152520" sldId="262"/>
            <ac:spMk id="3" creationId="{8426B42B-936E-4C59-9E09-70359BA70630}"/>
          </ac:spMkLst>
        </pc:spChg>
        <pc:picChg chg="add del mod">
          <ac:chgData name="stefma.bsfi21" userId="S::stefma.bsfi21@unterricht.bbs1-mainz.de::ab95b906-faca-46c4-9e87-b0e45e8293ae" providerId="AD" clId="Web-{563F201D-146D-07A8-69CA-03FC24C9AAE8}" dt="2021-12-10T11:58:48.425" v="1252"/>
          <ac:picMkLst>
            <pc:docMk/>
            <pc:sldMk cId="3341152520" sldId="262"/>
            <ac:picMk id="4" creationId="{833C0E5E-70F3-4491-A383-60785D4B07EA}"/>
          </ac:picMkLst>
        </pc:picChg>
        <pc:picChg chg="add mod">
          <ac:chgData name="stefma.bsfi21" userId="S::stefma.bsfi21@unterricht.bbs1-mainz.de::ab95b906-faca-46c4-9e87-b0e45e8293ae" providerId="AD" clId="Web-{563F201D-146D-07A8-69CA-03FC24C9AAE8}" dt="2021-12-10T14:14:34.057" v="1309" actId="14100"/>
          <ac:picMkLst>
            <pc:docMk/>
            <pc:sldMk cId="3341152520" sldId="262"/>
            <ac:picMk id="5" creationId="{FF5E297B-D2F5-4AC4-8358-C8C4DD98421E}"/>
          </ac:picMkLst>
        </pc:picChg>
      </pc:sldChg>
      <pc:sldChg chg="modSp add del mod replId modClrScheme chgLayout">
        <pc:chgData name="stefma.bsfi21" userId="S::stefma.bsfi21@unterricht.bbs1-mainz.de::ab95b906-faca-46c4-9e87-b0e45e8293ae" providerId="AD" clId="Web-{563F201D-146D-07A8-69CA-03FC24C9AAE8}" dt="2021-12-10T12:07:42.342" v="1255"/>
        <pc:sldMkLst>
          <pc:docMk/>
          <pc:sldMk cId="1141007592" sldId="263"/>
        </pc:sldMkLst>
        <pc:spChg chg="mod ord">
          <ac:chgData name="stefma.bsfi21" userId="S::stefma.bsfi21@unterricht.bbs1-mainz.de::ab95b906-faca-46c4-9e87-b0e45e8293ae" providerId="AD" clId="Web-{563F201D-146D-07A8-69CA-03FC24C9AAE8}" dt="2021-12-10T11:53:40.247" v="1248"/>
          <ac:spMkLst>
            <pc:docMk/>
            <pc:sldMk cId="1141007592" sldId="263"/>
            <ac:spMk id="2" creationId="{CD46AA85-0001-4BB1-BC72-E140D3AA97E9}"/>
          </ac:spMkLst>
        </pc:spChg>
        <pc:spChg chg="mod ord">
          <ac:chgData name="stefma.bsfi21" userId="S::stefma.bsfi21@unterricht.bbs1-mainz.de::ab95b906-faca-46c4-9e87-b0e45e8293ae" providerId="AD" clId="Web-{563F201D-146D-07A8-69CA-03FC24C9AAE8}" dt="2021-12-10T11:53:40.247" v="1248"/>
          <ac:spMkLst>
            <pc:docMk/>
            <pc:sldMk cId="1141007592" sldId="263"/>
            <ac:spMk id="3" creationId="{8426B42B-936E-4C59-9E09-70359BA70630}"/>
          </ac:spMkLst>
        </pc:spChg>
      </pc:sldChg>
      <pc:sldChg chg="addSp modSp mod modClrScheme chgLayout">
        <pc:chgData name="stefma.bsfi21" userId="S::stefma.bsfi21@unterricht.bbs1-mainz.de::ab95b906-faca-46c4-9e87-b0e45e8293ae" providerId="AD" clId="Web-{563F201D-146D-07A8-69CA-03FC24C9AAE8}" dt="2021-12-10T14:14:37.948" v="1311" actId="14100"/>
        <pc:sldMkLst>
          <pc:docMk/>
          <pc:sldMk cId="1670956095" sldId="264"/>
        </pc:sldMkLst>
        <pc:spChg chg="mod ord">
          <ac:chgData name="stefma.bsfi21" userId="S::stefma.bsfi21@unterricht.bbs1-mainz.de::ab95b906-faca-46c4-9e87-b0e45e8293ae" providerId="AD" clId="Web-{563F201D-146D-07A8-69CA-03FC24C9AAE8}" dt="2021-12-10T13:53:58.744" v="1275"/>
          <ac:spMkLst>
            <pc:docMk/>
            <pc:sldMk cId="1670956095" sldId="264"/>
            <ac:spMk id="2" creationId="{CD46AA85-0001-4BB1-BC72-E140D3AA97E9}"/>
          </ac:spMkLst>
        </pc:spChg>
        <pc:spChg chg="mod ord">
          <ac:chgData name="stefma.bsfi21" userId="S::stefma.bsfi21@unterricht.bbs1-mainz.de::ab95b906-faca-46c4-9e87-b0e45e8293ae" providerId="AD" clId="Web-{563F201D-146D-07A8-69CA-03FC24C9AAE8}" dt="2021-12-10T13:53:58.744" v="1275"/>
          <ac:spMkLst>
            <pc:docMk/>
            <pc:sldMk cId="1670956095" sldId="264"/>
            <ac:spMk id="3" creationId="{8426B42B-936E-4C59-9E09-70359BA70630}"/>
          </ac:spMkLst>
        </pc:spChg>
        <pc:picChg chg="add mod">
          <ac:chgData name="stefma.bsfi21" userId="S::stefma.bsfi21@unterricht.bbs1-mainz.de::ab95b906-faca-46c4-9e87-b0e45e8293ae" providerId="AD" clId="Web-{563F201D-146D-07A8-69CA-03FC24C9AAE8}" dt="2021-12-10T14:14:37.948" v="1311" actId="14100"/>
          <ac:picMkLst>
            <pc:docMk/>
            <pc:sldMk cId="1670956095" sldId="264"/>
            <ac:picMk id="4" creationId="{8FA29D13-9C4B-4FCC-B7CF-42BA7D95E8E6}"/>
          </ac:picMkLst>
        </pc:picChg>
      </pc:sldChg>
      <pc:sldChg chg="addSp delSp modSp mod modClrScheme chgLayout">
        <pc:chgData name="stefma.bsfi21" userId="S::stefma.bsfi21@unterricht.bbs1-mainz.de::ab95b906-faca-46c4-9e87-b0e45e8293ae" providerId="AD" clId="Web-{563F201D-146D-07A8-69CA-03FC24C9AAE8}" dt="2021-12-10T14:14:54.511" v="1316"/>
        <pc:sldMkLst>
          <pc:docMk/>
          <pc:sldMk cId="1731434295" sldId="265"/>
        </pc:sldMkLst>
        <pc:spChg chg="mod ord">
          <ac:chgData name="stefma.bsfi21" userId="S::stefma.bsfi21@unterricht.bbs1-mainz.de::ab95b906-faca-46c4-9e87-b0e45e8293ae" providerId="AD" clId="Web-{563F201D-146D-07A8-69CA-03FC24C9AAE8}" dt="2021-12-10T13:53:58.744" v="1275"/>
          <ac:spMkLst>
            <pc:docMk/>
            <pc:sldMk cId="1731434295" sldId="265"/>
            <ac:spMk id="2" creationId="{5E7CCE21-0293-4835-BC31-9DA5B32C4EA6}"/>
          </ac:spMkLst>
        </pc:spChg>
        <pc:spChg chg="mod ord">
          <ac:chgData name="stefma.bsfi21" userId="S::stefma.bsfi21@unterricht.bbs1-mainz.de::ab95b906-faca-46c4-9e87-b0e45e8293ae" providerId="AD" clId="Web-{563F201D-146D-07A8-69CA-03FC24C9AAE8}" dt="2021-12-10T13:53:58.744" v="1275"/>
          <ac:spMkLst>
            <pc:docMk/>
            <pc:sldMk cId="1731434295" sldId="265"/>
            <ac:spMk id="3" creationId="{FC67D20B-657D-4101-BDFF-5EE11AF321BE}"/>
          </ac:spMkLst>
        </pc:spChg>
        <pc:picChg chg="add mod">
          <ac:chgData name="stefma.bsfi21" userId="S::stefma.bsfi21@unterricht.bbs1-mainz.de::ab95b906-faca-46c4-9e87-b0e45e8293ae" providerId="AD" clId="Web-{563F201D-146D-07A8-69CA-03FC24C9AAE8}" dt="2021-12-10T14:14:53.214" v="1315" actId="1076"/>
          <ac:picMkLst>
            <pc:docMk/>
            <pc:sldMk cId="1731434295" sldId="265"/>
            <ac:picMk id="4" creationId="{A26D857A-2BA1-4972-A860-4DBF355ACF7A}"/>
          </ac:picMkLst>
        </pc:picChg>
        <pc:picChg chg="add del mod">
          <ac:chgData name="stefma.bsfi21" userId="S::stefma.bsfi21@unterricht.bbs1-mainz.de::ab95b906-faca-46c4-9e87-b0e45e8293ae" providerId="AD" clId="Web-{563F201D-146D-07A8-69CA-03FC24C9AAE8}" dt="2021-12-10T14:14:54.511" v="1316"/>
          <ac:picMkLst>
            <pc:docMk/>
            <pc:sldMk cId="1731434295" sldId="265"/>
            <ac:picMk id="6" creationId="{342E58B8-943D-4550-86BC-C428D104D3CD}"/>
          </ac:picMkLst>
        </pc:picChg>
      </pc:sldChg>
      <pc:sldChg chg="modSp mod modClrScheme chgLayout">
        <pc:chgData name="stefma.bsfi21" userId="S::stefma.bsfi21@unterricht.bbs1-mainz.de::ab95b906-faca-46c4-9e87-b0e45e8293ae" providerId="AD" clId="Web-{563F201D-146D-07A8-69CA-03FC24C9AAE8}" dt="2021-12-10T13:53:58.744" v="1275"/>
        <pc:sldMkLst>
          <pc:docMk/>
          <pc:sldMk cId="439888738" sldId="266"/>
        </pc:sldMkLst>
        <pc:spChg chg="mod ord">
          <ac:chgData name="stefma.bsfi21" userId="S::stefma.bsfi21@unterricht.bbs1-mainz.de::ab95b906-faca-46c4-9e87-b0e45e8293ae" providerId="AD" clId="Web-{563F201D-146D-07A8-69CA-03FC24C9AAE8}" dt="2021-12-10T13:53:58.744" v="1275"/>
          <ac:spMkLst>
            <pc:docMk/>
            <pc:sldMk cId="439888738" sldId="266"/>
            <ac:spMk id="2" creationId="{3A6E9AA0-EC80-4803-BC09-25A0DC589149}"/>
          </ac:spMkLst>
        </pc:spChg>
        <pc:spChg chg="mod ord">
          <ac:chgData name="stefma.bsfi21" userId="S::stefma.bsfi21@unterricht.bbs1-mainz.de::ab95b906-faca-46c4-9e87-b0e45e8293ae" providerId="AD" clId="Web-{563F201D-146D-07A8-69CA-03FC24C9AAE8}" dt="2021-12-10T13:53:58.744" v="1275"/>
          <ac:spMkLst>
            <pc:docMk/>
            <pc:sldMk cId="439888738" sldId="266"/>
            <ac:spMk id="3" creationId="{22614806-F37E-4DD6-857D-F98079C1D352}"/>
          </ac:spMkLst>
        </pc:spChg>
      </pc:sldChg>
      <pc:sldMasterChg chg="del delSldLayout">
        <pc:chgData name="stefma.bsfi21" userId="S::stefma.bsfi21@unterricht.bbs1-mainz.de::ab95b906-faca-46c4-9e87-b0e45e8293ae" providerId="AD" clId="Web-{563F201D-146D-07A8-69CA-03FC24C9AAE8}" dt="2021-12-10T10:51:03.124" v="37"/>
        <pc:sldMasterMkLst>
          <pc:docMk/>
          <pc:sldMasterMk cId="1139783549" sldId="2147483668"/>
        </pc:sldMasterMkLst>
        <pc:sldLayoutChg chg="del">
          <pc:chgData name="stefma.bsfi21" userId="S::stefma.bsfi21@unterricht.bbs1-mainz.de::ab95b906-faca-46c4-9e87-b0e45e8293ae" providerId="AD" clId="Web-{563F201D-146D-07A8-69CA-03FC24C9AAE8}" dt="2021-12-10T10:51:03.124" v="37"/>
          <pc:sldLayoutMkLst>
            <pc:docMk/>
            <pc:sldMasterMk cId="1139783549" sldId="2147483668"/>
            <pc:sldLayoutMk cId="4173945421" sldId="2147483660"/>
          </pc:sldLayoutMkLst>
        </pc:sldLayoutChg>
        <pc:sldLayoutChg chg="del">
          <pc:chgData name="stefma.bsfi21" userId="S::stefma.bsfi21@unterricht.bbs1-mainz.de::ab95b906-faca-46c4-9e87-b0e45e8293ae" providerId="AD" clId="Web-{563F201D-146D-07A8-69CA-03FC24C9AAE8}" dt="2021-12-10T10:51:03.124" v="37"/>
          <pc:sldLayoutMkLst>
            <pc:docMk/>
            <pc:sldMasterMk cId="1139783549" sldId="2147483668"/>
            <pc:sldLayoutMk cId="103205895" sldId="2147483669"/>
          </pc:sldLayoutMkLst>
        </pc:sldLayoutChg>
        <pc:sldLayoutChg chg="del">
          <pc:chgData name="stefma.bsfi21" userId="S::stefma.bsfi21@unterricht.bbs1-mainz.de::ab95b906-faca-46c4-9e87-b0e45e8293ae" providerId="AD" clId="Web-{563F201D-146D-07A8-69CA-03FC24C9AAE8}" dt="2021-12-10T10:51:03.124" v="37"/>
          <pc:sldLayoutMkLst>
            <pc:docMk/>
            <pc:sldMasterMk cId="1139783549" sldId="2147483668"/>
            <pc:sldLayoutMk cId="133410254" sldId="2147483670"/>
          </pc:sldLayoutMkLst>
        </pc:sldLayoutChg>
        <pc:sldLayoutChg chg="del">
          <pc:chgData name="stefma.bsfi21" userId="S::stefma.bsfi21@unterricht.bbs1-mainz.de::ab95b906-faca-46c4-9e87-b0e45e8293ae" providerId="AD" clId="Web-{563F201D-146D-07A8-69CA-03FC24C9AAE8}" dt="2021-12-10T10:51:03.124" v="37"/>
          <pc:sldLayoutMkLst>
            <pc:docMk/>
            <pc:sldMasterMk cId="1139783549" sldId="2147483668"/>
            <pc:sldLayoutMk cId="490249354" sldId="2147483671"/>
          </pc:sldLayoutMkLst>
        </pc:sldLayoutChg>
        <pc:sldLayoutChg chg="del">
          <pc:chgData name="stefma.bsfi21" userId="S::stefma.bsfi21@unterricht.bbs1-mainz.de::ab95b906-faca-46c4-9e87-b0e45e8293ae" providerId="AD" clId="Web-{563F201D-146D-07A8-69CA-03FC24C9AAE8}" dt="2021-12-10T10:51:03.124" v="37"/>
          <pc:sldLayoutMkLst>
            <pc:docMk/>
            <pc:sldMasterMk cId="1139783549" sldId="2147483668"/>
            <pc:sldLayoutMk cId="657166970" sldId="2147483672"/>
          </pc:sldLayoutMkLst>
        </pc:sldLayoutChg>
        <pc:sldLayoutChg chg="del">
          <pc:chgData name="stefma.bsfi21" userId="S::stefma.bsfi21@unterricht.bbs1-mainz.de::ab95b906-faca-46c4-9e87-b0e45e8293ae" providerId="AD" clId="Web-{563F201D-146D-07A8-69CA-03FC24C9AAE8}" dt="2021-12-10T10:51:03.124" v="37"/>
          <pc:sldLayoutMkLst>
            <pc:docMk/>
            <pc:sldMasterMk cId="1139783549" sldId="2147483668"/>
            <pc:sldLayoutMk cId="253304508" sldId="2147483673"/>
          </pc:sldLayoutMkLst>
        </pc:sldLayoutChg>
        <pc:sldLayoutChg chg="del">
          <pc:chgData name="stefma.bsfi21" userId="S::stefma.bsfi21@unterricht.bbs1-mainz.de::ab95b906-faca-46c4-9e87-b0e45e8293ae" providerId="AD" clId="Web-{563F201D-146D-07A8-69CA-03FC24C9AAE8}" dt="2021-12-10T10:51:03.124" v="37"/>
          <pc:sldLayoutMkLst>
            <pc:docMk/>
            <pc:sldMasterMk cId="1139783549" sldId="2147483668"/>
            <pc:sldLayoutMk cId="700168489" sldId="2147483674"/>
          </pc:sldLayoutMkLst>
        </pc:sldLayoutChg>
        <pc:sldLayoutChg chg="del">
          <pc:chgData name="stefma.bsfi21" userId="S::stefma.bsfi21@unterricht.bbs1-mainz.de::ab95b906-faca-46c4-9e87-b0e45e8293ae" providerId="AD" clId="Web-{563F201D-146D-07A8-69CA-03FC24C9AAE8}" dt="2021-12-10T10:51:03.124" v="37"/>
          <pc:sldLayoutMkLst>
            <pc:docMk/>
            <pc:sldMasterMk cId="1139783549" sldId="2147483668"/>
            <pc:sldLayoutMk cId="4193463212" sldId="2147483675"/>
          </pc:sldLayoutMkLst>
        </pc:sldLayoutChg>
        <pc:sldLayoutChg chg="del">
          <pc:chgData name="stefma.bsfi21" userId="S::stefma.bsfi21@unterricht.bbs1-mainz.de::ab95b906-faca-46c4-9e87-b0e45e8293ae" providerId="AD" clId="Web-{563F201D-146D-07A8-69CA-03FC24C9AAE8}" dt="2021-12-10T10:51:03.124" v="37"/>
          <pc:sldLayoutMkLst>
            <pc:docMk/>
            <pc:sldMasterMk cId="1139783549" sldId="2147483668"/>
            <pc:sldLayoutMk cId="2107338764" sldId="2147483676"/>
          </pc:sldLayoutMkLst>
        </pc:sldLayoutChg>
        <pc:sldLayoutChg chg="del">
          <pc:chgData name="stefma.bsfi21" userId="S::stefma.bsfi21@unterricht.bbs1-mainz.de::ab95b906-faca-46c4-9e87-b0e45e8293ae" providerId="AD" clId="Web-{563F201D-146D-07A8-69CA-03FC24C9AAE8}" dt="2021-12-10T10:51:03.124" v="37"/>
          <pc:sldLayoutMkLst>
            <pc:docMk/>
            <pc:sldMasterMk cId="1139783549" sldId="2147483668"/>
            <pc:sldLayoutMk cId="3622786861" sldId="2147483677"/>
          </pc:sldLayoutMkLst>
        </pc:sldLayoutChg>
        <pc:sldLayoutChg chg="del">
          <pc:chgData name="stefma.bsfi21" userId="S::stefma.bsfi21@unterricht.bbs1-mainz.de::ab95b906-faca-46c4-9e87-b0e45e8293ae" providerId="AD" clId="Web-{563F201D-146D-07A8-69CA-03FC24C9AAE8}" dt="2021-12-10T10:51:03.124" v="37"/>
          <pc:sldLayoutMkLst>
            <pc:docMk/>
            <pc:sldMasterMk cId="1139783549" sldId="2147483668"/>
            <pc:sldLayoutMk cId="2619595488" sldId="2147483678"/>
          </pc:sldLayoutMkLst>
        </pc:sldLayoutChg>
      </pc:sldMasterChg>
      <pc:sldMasterChg chg="add del addSldLayout delSldLayout modSldLayout">
        <pc:chgData name="stefma.bsfi21" userId="S::stefma.bsfi21@unterricht.bbs1-mainz.de::ab95b906-faca-46c4-9e87-b0e45e8293ae" providerId="AD" clId="Web-{563F201D-146D-07A8-69CA-03FC24C9AAE8}" dt="2021-12-10T10:51:42.344" v="39"/>
        <pc:sldMasterMkLst>
          <pc:docMk/>
          <pc:sldMasterMk cId="1943117188" sldId="2147483679"/>
        </pc:sldMasterMkLst>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892096348" sldId="2147483680"/>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2286657802" sldId="2147483681"/>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2033120220" sldId="2147483682"/>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2139508888" sldId="2147483683"/>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3693865432" sldId="2147483684"/>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1516985194" sldId="2147483685"/>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2575817377" sldId="2147483686"/>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650751115" sldId="2147483687"/>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4216756923" sldId="2147483688"/>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76300800" sldId="2147483689"/>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2212737758" sldId="2147483690"/>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3499441876" sldId="2147483691"/>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1863714432" sldId="2147483692"/>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95953923" sldId="2147483693"/>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3490104731" sldId="2147483694"/>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3040756736" sldId="2147483695"/>
          </pc:sldLayoutMkLst>
        </pc:sldLayoutChg>
        <pc:sldLayoutChg chg="add del mod replId">
          <pc:chgData name="stefma.bsfi21" userId="S::stefma.bsfi21@unterricht.bbs1-mainz.de::ab95b906-faca-46c4-9e87-b0e45e8293ae" providerId="AD" clId="Web-{563F201D-146D-07A8-69CA-03FC24C9AAE8}" dt="2021-12-10T10:51:42.344" v="39"/>
          <pc:sldLayoutMkLst>
            <pc:docMk/>
            <pc:sldMasterMk cId="1943117188" sldId="2147483679"/>
            <pc:sldLayoutMk cId="2399355375" sldId="2147483696"/>
          </pc:sldLayoutMkLst>
        </pc:sldLayoutChg>
      </pc:sldMasterChg>
      <pc:sldMasterChg chg="add del addSldLayout delSldLayout modSldLayout">
        <pc:chgData name="stefma.bsfi21" userId="S::stefma.bsfi21@unterricht.bbs1-mainz.de::ab95b906-faca-46c4-9e87-b0e45e8293ae" providerId="AD" clId="Web-{563F201D-146D-07A8-69CA-03FC24C9AAE8}" dt="2021-12-10T10:51:45.969" v="40"/>
        <pc:sldMasterMkLst>
          <pc:docMk/>
          <pc:sldMasterMk cId="954456461" sldId="2147483697"/>
        </pc:sldMasterMkLst>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3851439171" sldId="2147483698"/>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3493109022" sldId="2147483699"/>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1615247032" sldId="2147483700"/>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106053551" sldId="2147483701"/>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2657657209" sldId="2147483702"/>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935522353" sldId="2147483703"/>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875804806" sldId="2147483704"/>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2881573080" sldId="2147483705"/>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2597760136" sldId="2147483706"/>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652115154" sldId="2147483707"/>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743624086" sldId="2147483708"/>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2800412584" sldId="2147483709"/>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323140569" sldId="2147483710"/>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3399418800" sldId="2147483711"/>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951692992" sldId="2147483712"/>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2981498958" sldId="2147483713"/>
          </pc:sldLayoutMkLst>
        </pc:sldLayoutChg>
        <pc:sldLayoutChg chg="add del mod replId">
          <pc:chgData name="stefma.bsfi21" userId="S::stefma.bsfi21@unterricht.bbs1-mainz.de::ab95b906-faca-46c4-9e87-b0e45e8293ae" providerId="AD" clId="Web-{563F201D-146D-07A8-69CA-03FC24C9AAE8}" dt="2021-12-10T10:51:45.969" v="40"/>
          <pc:sldLayoutMkLst>
            <pc:docMk/>
            <pc:sldMasterMk cId="954456461" sldId="2147483697"/>
            <pc:sldLayoutMk cId="779712706" sldId="2147483714"/>
          </pc:sldLayoutMkLst>
        </pc:sldLayoutChg>
      </pc:sldMasterChg>
      <pc:sldMasterChg chg="add del addSldLayout delSldLayout modSldLayout">
        <pc:chgData name="stefma.bsfi21" userId="S::stefma.bsfi21@unterricht.bbs1-mainz.de::ab95b906-faca-46c4-9e87-b0e45e8293ae" providerId="AD" clId="Web-{563F201D-146D-07A8-69CA-03FC24C9AAE8}" dt="2021-12-10T10:52:30.142" v="42"/>
        <pc:sldMasterMkLst>
          <pc:docMk/>
          <pc:sldMasterMk cId="3756534864" sldId="2147483715"/>
        </pc:sldMasterMkLst>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2547703616" sldId="2147483716"/>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3622304201" sldId="2147483717"/>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695607392" sldId="2147483718"/>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1093662279" sldId="2147483719"/>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1381917227" sldId="2147483720"/>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1332984244" sldId="2147483721"/>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1548594929" sldId="2147483722"/>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2085164606" sldId="2147483723"/>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2641438000" sldId="2147483724"/>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9809678" sldId="2147483725"/>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2324445991" sldId="2147483726"/>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4129044380" sldId="2147483727"/>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3233896372" sldId="2147483728"/>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518706566" sldId="2147483729"/>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736874693" sldId="2147483730"/>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3073905424" sldId="2147483731"/>
          </pc:sldLayoutMkLst>
        </pc:sldLayoutChg>
        <pc:sldLayoutChg chg="add del mod replId">
          <pc:chgData name="stefma.bsfi21" userId="S::stefma.bsfi21@unterricht.bbs1-mainz.de::ab95b906-faca-46c4-9e87-b0e45e8293ae" providerId="AD" clId="Web-{563F201D-146D-07A8-69CA-03FC24C9AAE8}" dt="2021-12-10T10:52:30.142" v="42"/>
          <pc:sldLayoutMkLst>
            <pc:docMk/>
            <pc:sldMasterMk cId="3756534864" sldId="2147483715"/>
            <pc:sldLayoutMk cId="1676136098" sldId="2147483732"/>
          </pc:sldLayoutMkLst>
        </pc:sldLayoutChg>
      </pc:sldMasterChg>
      <pc:sldMasterChg chg="add addSldLayout modSldLayout">
        <pc:chgData name="stefma.bsfi21" userId="S::stefma.bsfi21@unterricht.bbs1-mainz.de::ab95b906-faca-46c4-9e87-b0e45e8293ae" providerId="AD" clId="Web-{563F201D-146D-07A8-69CA-03FC24C9AAE8}" dt="2021-12-10T10:52:30.142" v="42"/>
        <pc:sldMasterMkLst>
          <pc:docMk/>
          <pc:sldMasterMk cId="4101336666" sldId="2147483733"/>
        </pc:sldMasterMkLst>
        <pc:sldLayoutChg chg="add mod replId">
          <pc:chgData name="stefma.bsfi21" userId="S::stefma.bsfi21@unterricht.bbs1-mainz.de::ab95b906-faca-46c4-9e87-b0e45e8293ae" providerId="AD" clId="Web-{563F201D-146D-07A8-69CA-03FC24C9AAE8}" dt="2021-12-10T10:52:30.142" v="42"/>
          <pc:sldLayoutMkLst>
            <pc:docMk/>
            <pc:sldMasterMk cId="4101336666" sldId="2147483733"/>
            <pc:sldLayoutMk cId="1652231775" sldId="2147483734"/>
          </pc:sldLayoutMkLst>
        </pc:sldLayoutChg>
        <pc:sldLayoutChg chg="add mod replId">
          <pc:chgData name="stefma.bsfi21" userId="S::stefma.bsfi21@unterricht.bbs1-mainz.de::ab95b906-faca-46c4-9e87-b0e45e8293ae" providerId="AD" clId="Web-{563F201D-146D-07A8-69CA-03FC24C9AAE8}" dt="2021-12-10T10:52:30.142" v="42"/>
          <pc:sldLayoutMkLst>
            <pc:docMk/>
            <pc:sldMasterMk cId="4101336666" sldId="2147483733"/>
            <pc:sldLayoutMk cId="121588034" sldId="2147483735"/>
          </pc:sldLayoutMkLst>
        </pc:sldLayoutChg>
        <pc:sldLayoutChg chg="add mod replId">
          <pc:chgData name="stefma.bsfi21" userId="S::stefma.bsfi21@unterricht.bbs1-mainz.de::ab95b906-faca-46c4-9e87-b0e45e8293ae" providerId="AD" clId="Web-{563F201D-146D-07A8-69CA-03FC24C9AAE8}" dt="2021-12-10T10:52:30.142" v="42"/>
          <pc:sldLayoutMkLst>
            <pc:docMk/>
            <pc:sldMasterMk cId="4101336666" sldId="2147483733"/>
            <pc:sldLayoutMk cId="2222545135" sldId="2147483736"/>
          </pc:sldLayoutMkLst>
        </pc:sldLayoutChg>
        <pc:sldLayoutChg chg="add mod replId">
          <pc:chgData name="stefma.bsfi21" userId="S::stefma.bsfi21@unterricht.bbs1-mainz.de::ab95b906-faca-46c4-9e87-b0e45e8293ae" providerId="AD" clId="Web-{563F201D-146D-07A8-69CA-03FC24C9AAE8}" dt="2021-12-10T10:52:30.142" v="42"/>
          <pc:sldLayoutMkLst>
            <pc:docMk/>
            <pc:sldMasterMk cId="4101336666" sldId="2147483733"/>
            <pc:sldLayoutMk cId="1942990265" sldId="2147483737"/>
          </pc:sldLayoutMkLst>
        </pc:sldLayoutChg>
        <pc:sldLayoutChg chg="add mod replId">
          <pc:chgData name="stefma.bsfi21" userId="S::stefma.bsfi21@unterricht.bbs1-mainz.de::ab95b906-faca-46c4-9e87-b0e45e8293ae" providerId="AD" clId="Web-{563F201D-146D-07A8-69CA-03FC24C9AAE8}" dt="2021-12-10T10:52:30.142" v="42"/>
          <pc:sldLayoutMkLst>
            <pc:docMk/>
            <pc:sldMasterMk cId="4101336666" sldId="2147483733"/>
            <pc:sldLayoutMk cId="3034068076" sldId="2147483738"/>
          </pc:sldLayoutMkLst>
        </pc:sldLayoutChg>
        <pc:sldLayoutChg chg="add mod replId">
          <pc:chgData name="stefma.bsfi21" userId="S::stefma.bsfi21@unterricht.bbs1-mainz.de::ab95b906-faca-46c4-9e87-b0e45e8293ae" providerId="AD" clId="Web-{563F201D-146D-07A8-69CA-03FC24C9AAE8}" dt="2021-12-10T10:52:30.142" v="42"/>
          <pc:sldLayoutMkLst>
            <pc:docMk/>
            <pc:sldMasterMk cId="4101336666" sldId="2147483733"/>
            <pc:sldLayoutMk cId="1209503882" sldId="2147483739"/>
          </pc:sldLayoutMkLst>
        </pc:sldLayoutChg>
        <pc:sldLayoutChg chg="add mod replId">
          <pc:chgData name="stefma.bsfi21" userId="S::stefma.bsfi21@unterricht.bbs1-mainz.de::ab95b906-faca-46c4-9e87-b0e45e8293ae" providerId="AD" clId="Web-{563F201D-146D-07A8-69CA-03FC24C9AAE8}" dt="2021-12-10T10:52:30.142" v="42"/>
          <pc:sldLayoutMkLst>
            <pc:docMk/>
            <pc:sldMasterMk cId="4101336666" sldId="2147483733"/>
            <pc:sldLayoutMk cId="471119318" sldId="2147483740"/>
          </pc:sldLayoutMkLst>
        </pc:sldLayoutChg>
        <pc:sldLayoutChg chg="add mod replId">
          <pc:chgData name="stefma.bsfi21" userId="S::stefma.bsfi21@unterricht.bbs1-mainz.de::ab95b906-faca-46c4-9e87-b0e45e8293ae" providerId="AD" clId="Web-{563F201D-146D-07A8-69CA-03FC24C9AAE8}" dt="2021-12-10T10:52:30.142" v="42"/>
          <pc:sldLayoutMkLst>
            <pc:docMk/>
            <pc:sldMasterMk cId="4101336666" sldId="2147483733"/>
            <pc:sldLayoutMk cId="1424720387" sldId="2147483741"/>
          </pc:sldLayoutMkLst>
        </pc:sldLayoutChg>
        <pc:sldLayoutChg chg="add mod replId">
          <pc:chgData name="stefma.bsfi21" userId="S::stefma.bsfi21@unterricht.bbs1-mainz.de::ab95b906-faca-46c4-9e87-b0e45e8293ae" providerId="AD" clId="Web-{563F201D-146D-07A8-69CA-03FC24C9AAE8}" dt="2021-12-10T10:52:30.142" v="42"/>
          <pc:sldLayoutMkLst>
            <pc:docMk/>
            <pc:sldMasterMk cId="4101336666" sldId="2147483733"/>
            <pc:sldLayoutMk cId="1331296211" sldId="2147483742"/>
          </pc:sldLayoutMkLst>
        </pc:sldLayoutChg>
        <pc:sldLayoutChg chg="add mod replId">
          <pc:chgData name="stefma.bsfi21" userId="S::stefma.bsfi21@unterricht.bbs1-mainz.de::ab95b906-faca-46c4-9e87-b0e45e8293ae" providerId="AD" clId="Web-{563F201D-146D-07A8-69CA-03FC24C9AAE8}" dt="2021-12-10T10:52:30.142" v="42"/>
          <pc:sldLayoutMkLst>
            <pc:docMk/>
            <pc:sldMasterMk cId="4101336666" sldId="2147483733"/>
            <pc:sldLayoutMk cId="3612315542" sldId="2147483743"/>
          </pc:sldLayoutMkLst>
        </pc:sldLayoutChg>
        <pc:sldLayoutChg chg="add mod replId">
          <pc:chgData name="stefma.bsfi21" userId="S::stefma.bsfi21@unterricht.bbs1-mainz.de::ab95b906-faca-46c4-9e87-b0e45e8293ae" providerId="AD" clId="Web-{563F201D-146D-07A8-69CA-03FC24C9AAE8}" dt="2021-12-10T10:52:30.142" v="42"/>
          <pc:sldLayoutMkLst>
            <pc:docMk/>
            <pc:sldMasterMk cId="4101336666" sldId="2147483733"/>
            <pc:sldLayoutMk cId="117371463" sldId="2147483744"/>
          </pc:sldLayoutMkLst>
        </pc:sldLayoutChg>
      </pc:sldMasterChg>
      <pc:sldMasterChg chg="del delSldLayout">
        <pc:chgData name="stefma.bsfi21" userId="S::stefma.bsfi21@unterricht.bbs1-mainz.de::ab95b906-faca-46c4-9e87-b0e45e8293ae" providerId="AD" clId="Web-{563F201D-146D-07A8-69CA-03FC24C9AAE8}" dt="2021-12-10T11:07:51.738" v="476"/>
        <pc:sldMasterMkLst>
          <pc:docMk/>
          <pc:sldMasterMk cId="3474835115" sldId="2147483832"/>
        </pc:sldMasterMkLst>
        <pc:sldLayoutChg chg="del">
          <pc:chgData name="stefma.bsfi21" userId="S::stefma.bsfi21@unterricht.bbs1-mainz.de::ab95b906-faca-46c4-9e87-b0e45e8293ae" providerId="AD" clId="Web-{563F201D-146D-07A8-69CA-03FC24C9AAE8}" dt="2021-12-10T11:07:51.738" v="476"/>
          <pc:sldLayoutMkLst>
            <pc:docMk/>
            <pc:sldMasterMk cId="3474835115" sldId="2147483832"/>
            <pc:sldLayoutMk cId="3152793179" sldId="2147483821"/>
          </pc:sldLayoutMkLst>
        </pc:sldLayoutChg>
        <pc:sldLayoutChg chg="del">
          <pc:chgData name="stefma.bsfi21" userId="S::stefma.bsfi21@unterricht.bbs1-mainz.de::ab95b906-faca-46c4-9e87-b0e45e8293ae" providerId="AD" clId="Web-{563F201D-146D-07A8-69CA-03FC24C9AAE8}" dt="2021-12-10T11:07:51.738" v="476"/>
          <pc:sldLayoutMkLst>
            <pc:docMk/>
            <pc:sldMasterMk cId="3474835115" sldId="2147483832"/>
            <pc:sldLayoutMk cId="401937283" sldId="2147483822"/>
          </pc:sldLayoutMkLst>
        </pc:sldLayoutChg>
        <pc:sldLayoutChg chg="del">
          <pc:chgData name="stefma.bsfi21" userId="S::stefma.bsfi21@unterricht.bbs1-mainz.de::ab95b906-faca-46c4-9e87-b0e45e8293ae" providerId="AD" clId="Web-{563F201D-146D-07A8-69CA-03FC24C9AAE8}" dt="2021-12-10T11:07:51.738" v="476"/>
          <pc:sldLayoutMkLst>
            <pc:docMk/>
            <pc:sldMasterMk cId="3474835115" sldId="2147483832"/>
            <pc:sldLayoutMk cId="2804478546" sldId="2147483823"/>
          </pc:sldLayoutMkLst>
        </pc:sldLayoutChg>
        <pc:sldLayoutChg chg="del">
          <pc:chgData name="stefma.bsfi21" userId="S::stefma.bsfi21@unterricht.bbs1-mainz.de::ab95b906-faca-46c4-9e87-b0e45e8293ae" providerId="AD" clId="Web-{563F201D-146D-07A8-69CA-03FC24C9AAE8}" dt="2021-12-10T11:07:51.738" v="476"/>
          <pc:sldLayoutMkLst>
            <pc:docMk/>
            <pc:sldMasterMk cId="3474835115" sldId="2147483832"/>
            <pc:sldLayoutMk cId="3031655598" sldId="2147483824"/>
          </pc:sldLayoutMkLst>
        </pc:sldLayoutChg>
        <pc:sldLayoutChg chg="del">
          <pc:chgData name="stefma.bsfi21" userId="S::stefma.bsfi21@unterricht.bbs1-mainz.de::ab95b906-faca-46c4-9e87-b0e45e8293ae" providerId="AD" clId="Web-{563F201D-146D-07A8-69CA-03FC24C9AAE8}" dt="2021-12-10T11:07:51.738" v="476"/>
          <pc:sldLayoutMkLst>
            <pc:docMk/>
            <pc:sldMasterMk cId="3474835115" sldId="2147483832"/>
            <pc:sldLayoutMk cId="1339929862" sldId="2147483825"/>
          </pc:sldLayoutMkLst>
        </pc:sldLayoutChg>
        <pc:sldLayoutChg chg="del">
          <pc:chgData name="stefma.bsfi21" userId="S::stefma.bsfi21@unterricht.bbs1-mainz.de::ab95b906-faca-46c4-9e87-b0e45e8293ae" providerId="AD" clId="Web-{563F201D-146D-07A8-69CA-03FC24C9AAE8}" dt="2021-12-10T11:07:51.738" v="476"/>
          <pc:sldLayoutMkLst>
            <pc:docMk/>
            <pc:sldMasterMk cId="3474835115" sldId="2147483832"/>
            <pc:sldLayoutMk cId="2101785033" sldId="2147483826"/>
          </pc:sldLayoutMkLst>
        </pc:sldLayoutChg>
        <pc:sldLayoutChg chg="del">
          <pc:chgData name="stefma.bsfi21" userId="S::stefma.bsfi21@unterricht.bbs1-mainz.de::ab95b906-faca-46c4-9e87-b0e45e8293ae" providerId="AD" clId="Web-{563F201D-146D-07A8-69CA-03FC24C9AAE8}" dt="2021-12-10T11:07:51.738" v="476"/>
          <pc:sldLayoutMkLst>
            <pc:docMk/>
            <pc:sldMasterMk cId="3474835115" sldId="2147483832"/>
            <pc:sldLayoutMk cId="4046898124" sldId="2147483827"/>
          </pc:sldLayoutMkLst>
        </pc:sldLayoutChg>
        <pc:sldLayoutChg chg="del">
          <pc:chgData name="stefma.bsfi21" userId="S::stefma.bsfi21@unterricht.bbs1-mainz.de::ab95b906-faca-46c4-9e87-b0e45e8293ae" providerId="AD" clId="Web-{563F201D-146D-07A8-69CA-03FC24C9AAE8}" dt="2021-12-10T11:07:51.738" v="476"/>
          <pc:sldLayoutMkLst>
            <pc:docMk/>
            <pc:sldMasterMk cId="3474835115" sldId="2147483832"/>
            <pc:sldLayoutMk cId="523856644" sldId="2147483828"/>
          </pc:sldLayoutMkLst>
        </pc:sldLayoutChg>
        <pc:sldLayoutChg chg="del">
          <pc:chgData name="stefma.bsfi21" userId="S::stefma.bsfi21@unterricht.bbs1-mainz.de::ab95b906-faca-46c4-9e87-b0e45e8293ae" providerId="AD" clId="Web-{563F201D-146D-07A8-69CA-03FC24C9AAE8}" dt="2021-12-10T11:07:51.738" v="476"/>
          <pc:sldLayoutMkLst>
            <pc:docMk/>
            <pc:sldMasterMk cId="3474835115" sldId="2147483832"/>
            <pc:sldLayoutMk cId="171294384" sldId="2147483829"/>
          </pc:sldLayoutMkLst>
        </pc:sldLayoutChg>
        <pc:sldLayoutChg chg="del">
          <pc:chgData name="stefma.bsfi21" userId="S::stefma.bsfi21@unterricht.bbs1-mainz.de::ab95b906-faca-46c4-9e87-b0e45e8293ae" providerId="AD" clId="Web-{563F201D-146D-07A8-69CA-03FC24C9AAE8}" dt="2021-12-10T11:07:51.738" v="476"/>
          <pc:sldLayoutMkLst>
            <pc:docMk/>
            <pc:sldMasterMk cId="3474835115" sldId="2147483832"/>
            <pc:sldLayoutMk cId="1116196651" sldId="2147483830"/>
          </pc:sldLayoutMkLst>
        </pc:sldLayoutChg>
        <pc:sldLayoutChg chg="del">
          <pc:chgData name="stefma.bsfi21" userId="S::stefma.bsfi21@unterricht.bbs1-mainz.de::ab95b906-faca-46c4-9e87-b0e45e8293ae" providerId="AD" clId="Web-{563F201D-146D-07A8-69CA-03FC24C9AAE8}" dt="2021-12-10T11:07:51.738" v="476"/>
          <pc:sldLayoutMkLst>
            <pc:docMk/>
            <pc:sldMasterMk cId="3474835115" sldId="2147483832"/>
            <pc:sldLayoutMk cId="469666205" sldId="2147483831"/>
          </pc:sldLayoutMkLst>
        </pc:sldLayoutChg>
      </pc:sldMasterChg>
      <pc:sldMasterChg chg="add del addSldLayout delSldLayout modSldLayout">
        <pc:chgData name="stefma.bsfi21" userId="S::stefma.bsfi21@unterricht.bbs1-mainz.de::ab95b906-faca-46c4-9e87-b0e45e8293ae" providerId="AD" clId="Web-{563F201D-146D-07A8-69CA-03FC24C9AAE8}" dt="2021-12-10T11:53:33.309" v="1247"/>
        <pc:sldMasterMkLst>
          <pc:docMk/>
          <pc:sldMasterMk cId="528844372" sldId="2147483833"/>
        </pc:sldMasterMkLst>
        <pc:sldLayoutChg chg="add del mod replId">
          <pc:chgData name="stefma.bsfi21" userId="S::stefma.bsfi21@unterricht.bbs1-mainz.de::ab95b906-faca-46c4-9e87-b0e45e8293ae" providerId="AD" clId="Web-{563F201D-146D-07A8-69CA-03FC24C9AAE8}" dt="2021-12-10T11:53:33.309" v="1247"/>
          <pc:sldLayoutMkLst>
            <pc:docMk/>
            <pc:sldMasterMk cId="528844372" sldId="2147483833"/>
            <pc:sldLayoutMk cId="1563883429" sldId="2147483834"/>
          </pc:sldLayoutMkLst>
        </pc:sldLayoutChg>
        <pc:sldLayoutChg chg="add del mod replId">
          <pc:chgData name="stefma.bsfi21" userId="S::stefma.bsfi21@unterricht.bbs1-mainz.de::ab95b906-faca-46c4-9e87-b0e45e8293ae" providerId="AD" clId="Web-{563F201D-146D-07A8-69CA-03FC24C9AAE8}" dt="2021-12-10T11:53:33.309" v="1247"/>
          <pc:sldLayoutMkLst>
            <pc:docMk/>
            <pc:sldMasterMk cId="528844372" sldId="2147483833"/>
            <pc:sldLayoutMk cId="4064235250" sldId="2147483835"/>
          </pc:sldLayoutMkLst>
        </pc:sldLayoutChg>
        <pc:sldLayoutChg chg="add del mod replId">
          <pc:chgData name="stefma.bsfi21" userId="S::stefma.bsfi21@unterricht.bbs1-mainz.de::ab95b906-faca-46c4-9e87-b0e45e8293ae" providerId="AD" clId="Web-{563F201D-146D-07A8-69CA-03FC24C9AAE8}" dt="2021-12-10T11:53:33.309" v="1247"/>
          <pc:sldLayoutMkLst>
            <pc:docMk/>
            <pc:sldMasterMk cId="528844372" sldId="2147483833"/>
            <pc:sldLayoutMk cId="3654472261" sldId="2147483836"/>
          </pc:sldLayoutMkLst>
        </pc:sldLayoutChg>
        <pc:sldLayoutChg chg="add del mod replId">
          <pc:chgData name="stefma.bsfi21" userId="S::stefma.bsfi21@unterricht.bbs1-mainz.de::ab95b906-faca-46c4-9e87-b0e45e8293ae" providerId="AD" clId="Web-{563F201D-146D-07A8-69CA-03FC24C9AAE8}" dt="2021-12-10T11:53:33.309" v="1247"/>
          <pc:sldLayoutMkLst>
            <pc:docMk/>
            <pc:sldMasterMk cId="528844372" sldId="2147483833"/>
            <pc:sldLayoutMk cId="4168845649" sldId="2147483837"/>
          </pc:sldLayoutMkLst>
        </pc:sldLayoutChg>
        <pc:sldLayoutChg chg="add del mod replId">
          <pc:chgData name="stefma.bsfi21" userId="S::stefma.bsfi21@unterricht.bbs1-mainz.de::ab95b906-faca-46c4-9e87-b0e45e8293ae" providerId="AD" clId="Web-{563F201D-146D-07A8-69CA-03FC24C9AAE8}" dt="2021-12-10T11:53:33.309" v="1247"/>
          <pc:sldLayoutMkLst>
            <pc:docMk/>
            <pc:sldMasterMk cId="528844372" sldId="2147483833"/>
            <pc:sldLayoutMk cId="3410291972" sldId="2147483838"/>
          </pc:sldLayoutMkLst>
        </pc:sldLayoutChg>
        <pc:sldLayoutChg chg="add del mod replId">
          <pc:chgData name="stefma.bsfi21" userId="S::stefma.bsfi21@unterricht.bbs1-mainz.de::ab95b906-faca-46c4-9e87-b0e45e8293ae" providerId="AD" clId="Web-{563F201D-146D-07A8-69CA-03FC24C9AAE8}" dt="2021-12-10T11:53:33.309" v="1247"/>
          <pc:sldLayoutMkLst>
            <pc:docMk/>
            <pc:sldMasterMk cId="528844372" sldId="2147483833"/>
            <pc:sldLayoutMk cId="2757778352" sldId="2147483839"/>
          </pc:sldLayoutMkLst>
        </pc:sldLayoutChg>
        <pc:sldLayoutChg chg="add del mod replId">
          <pc:chgData name="stefma.bsfi21" userId="S::stefma.bsfi21@unterricht.bbs1-mainz.de::ab95b906-faca-46c4-9e87-b0e45e8293ae" providerId="AD" clId="Web-{563F201D-146D-07A8-69CA-03FC24C9AAE8}" dt="2021-12-10T11:53:33.309" v="1247"/>
          <pc:sldLayoutMkLst>
            <pc:docMk/>
            <pc:sldMasterMk cId="528844372" sldId="2147483833"/>
            <pc:sldLayoutMk cId="3888329675" sldId="2147483840"/>
          </pc:sldLayoutMkLst>
        </pc:sldLayoutChg>
        <pc:sldLayoutChg chg="add del mod replId">
          <pc:chgData name="stefma.bsfi21" userId="S::stefma.bsfi21@unterricht.bbs1-mainz.de::ab95b906-faca-46c4-9e87-b0e45e8293ae" providerId="AD" clId="Web-{563F201D-146D-07A8-69CA-03FC24C9AAE8}" dt="2021-12-10T11:53:33.309" v="1247"/>
          <pc:sldLayoutMkLst>
            <pc:docMk/>
            <pc:sldMasterMk cId="528844372" sldId="2147483833"/>
            <pc:sldLayoutMk cId="350329476" sldId="2147483841"/>
          </pc:sldLayoutMkLst>
        </pc:sldLayoutChg>
        <pc:sldLayoutChg chg="add del mod replId">
          <pc:chgData name="stefma.bsfi21" userId="S::stefma.bsfi21@unterricht.bbs1-mainz.de::ab95b906-faca-46c4-9e87-b0e45e8293ae" providerId="AD" clId="Web-{563F201D-146D-07A8-69CA-03FC24C9AAE8}" dt="2021-12-10T11:53:33.309" v="1247"/>
          <pc:sldLayoutMkLst>
            <pc:docMk/>
            <pc:sldMasterMk cId="528844372" sldId="2147483833"/>
            <pc:sldLayoutMk cId="1450816029" sldId="2147483842"/>
          </pc:sldLayoutMkLst>
        </pc:sldLayoutChg>
        <pc:sldLayoutChg chg="add del mod replId">
          <pc:chgData name="stefma.bsfi21" userId="S::stefma.bsfi21@unterricht.bbs1-mainz.de::ab95b906-faca-46c4-9e87-b0e45e8293ae" providerId="AD" clId="Web-{563F201D-146D-07A8-69CA-03FC24C9AAE8}" dt="2021-12-10T11:53:33.309" v="1247"/>
          <pc:sldLayoutMkLst>
            <pc:docMk/>
            <pc:sldMasterMk cId="528844372" sldId="2147483833"/>
            <pc:sldLayoutMk cId="27445070" sldId="2147483843"/>
          </pc:sldLayoutMkLst>
        </pc:sldLayoutChg>
        <pc:sldLayoutChg chg="add del mod replId">
          <pc:chgData name="stefma.bsfi21" userId="S::stefma.bsfi21@unterricht.bbs1-mainz.de::ab95b906-faca-46c4-9e87-b0e45e8293ae" providerId="AD" clId="Web-{563F201D-146D-07A8-69CA-03FC24C9AAE8}" dt="2021-12-10T11:53:33.309" v="1247"/>
          <pc:sldLayoutMkLst>
            <pc:docMk/>
            <pc:sldMasterMk cId="528844372" sldId="2147483833"/>
            <pc:sldLayoutMk cId="4167370209" sldId="2147483844"/>
          </pc:sldLayoutMkLst>
        </pc:sldLayoutChg>
      </pc:sldMasterChg>
      <pc:sldMasterChg chg="add del addSldLayout delSldLayout modSldLayout">
        <pc:chgData name="stefma.bsfi21" userId="S::stefma.bsfi21@unterricht.bbs1-mainz.de::ab95b906-faca-46c4-9e87-b0e45e8293ae" providerId="AD" clId="Web-{563F201D-146D-07A8-69CA-03FC24C9AAE8}" dt="2021-12-10T11:53:40.247" v="1248"/>
        <pc:sldMasterMkLst>
          <pc:docMk/>
          <pc:sldMasterMk cId="3218941886" sldId="2147483845"/>
        </pc:sldMasterMkLst>
        <pc:sldLayoutChg chg="add del mod replId">
          <pc:chgData name="stefma.bsfi21" userId="S::stefma.bsfi21@unterricht.bbs1-mainz.de::ab95b906-faca-46c4-9e87-b0e45e8293ae" providerId="AD" clId="Web-{563F201D-146D-07A8-69CA-03FC24C9AAE8}" dt="2021-12-10T11:53:40.247" v="1248"/>
          <pc:sldLayoutMkLst>
            <pc:docMk/>
            <pc:sldMasterMk cId="3218941886" sldId="2147483845"/>
            <pc:sldLayoutMk cId="669858143" sldId="2147483846"/>
          </pc:sldLayoutMkLst>
        </pc:sldLayoutChg>
        <pc:sldLayoutChg chg="add del mod replId">
          <pc:chgData name="stefma.bsfi21" userId="S::stefma.bsfi21@unterricht.bbs1-mainz.de::ab95b906-faca-46c4-9e87-b0e45e8293ae" providerId="AD" clId="Web-{563F201D-146D-07A8-69CA-03FC24C9AAE8}" dt="2021-12-10T11:53:40.247" v="1248"/>
          <pc:sldLayoutMkLst>
            <pc:docMk/>
            <pc:sldMasterMk cId="3218941886" sldId="2147483845"/>
            <pc:sldLayoutMk cId="2593391712" sldId="2147483847"/>
          </pc:sldLayoutMkLst>
        </pc:sldLayoutChg>
        <pc:sldLayoutChg chg="add del mod replId">
          <pc:chgData name="stefma.bsfi21" userId="S::stefma.bsfi21@unterricht.bbs1-mainz.de::ab95b906-faca-46c4-9e87-b0e45e8293ae" providerId="AD" clId="Web-{563F201D-146D-07A8-69CA-03FC24C9AAE8}" dt="2021-12-10T11:53:40.247" v="1248"/>
          <pc:sldLayoutMkLst>
            <pc:docMk/>
            <pc:sldMasterMk cId="3218941886" sldId="2147483845"/>
            <pc:sldLayoutMk cId="1979471140" sldId="2147483848"/>
          </pc:sldLayoutMkLst>
        </pc:sldLayoutChg>
        <pc:sldLayoutChg chg="add del mod replId">
          <pc:chgData name="stefma.bsfi21" userId="S::stefma.bsfi21@unterricht.bbs1-mainz.de::ab95b906-faca-46c4-9e87-b0e45e8293ae" providerId="AD" clId="Web-{563F201D-146D-07A8-69CA-03FC24C9AAE8}" dt="2021-12-10T11:53:40.247" v="1248"/>
          <pc:sldLayoutMkLst>
            <pc:docMk/>
            <pc:sldMasterMk cId="3218941886" sldId="2147483845"/>
            <pc:sldLayoutMk cId="1483293930" sldId="2147483849"/>
          </pc:sldLayoutMkLst>
        </pc:sldLayoutChg>
        <pc:sldLayoutChg chg="add del mod replId">
          <pc:chgData name="stefma.bsfi21" userId="S::stefma.bsfi21@unterricht.bbs1-mainz.de::ab95b906-faca-46c4-9e87-b0e45e8293ae" providerId="AD" clId="Web-{563F201D-146D-07A8-69CA-03FC24C9AAE8}" dt="2021-12-10T11:53:40.247" v="1248"/>
          <pc:sldLayoutMkLst>
            <pc:docMk/>
            <pc:sldMasterMk cId="3218941886" sldId="2147483845"/>
            <pc:sldLayoutMk cId="4097213128" sldId="2147483850"/>
          </pc:sldLayoutMkLst>
        </pc:sldLayoutChg>
        <pc:sldLayoutChg chg="add del mod replId">
          <pc:chgData name="stefma.bsfi21" userId="S::stefma.bsfi21@unterricht.bbs1-mainz.de::ab95b906-faca-46c4-9e87-b0e45e8293ae" providerId="AD" clId="Web-{563F201D-146D-07A8-69CA-03FC24C9AAE8}" dt="2021-12-10T11:53:40.247" v="1248"/>
          <pc:sldLayoutMkLst>
            <pc:docMk/>
            <pc:sldMasterMk cId="3218941886" sldId="2147483845"/>
            <pc:sldLayoutMk cId="4009331557" sldId="2147483851"/>
          </pc:sldLayoutMkLst>
        </pc:sldLayoutChg>
        <pc:sldLayoutChg chg="add del mod replId">
          <pc:chgData name="stefma.bsfi21" userId="S::stefma.bsfi21@unterricht.bbs1-mainz.de::ab95b906-faca-46c4-9e87-b0e45e8293ae" providerId="AD" clId="Web-{563F201D-146D-07A8-69CA-03FC24C9AAE8}" dt="2021-12-10T11:53:40.247" v="1248"/>
          <pc:sldLayoutMkLst>
            <pc:docMk/>
            <pc:sldMasterMk cId="3218941886" sldId="2147483845"/>
            <pc:sldLayoutMk cId="127883418" sldId="2147483852"/>
          </pc:sldLayoutMkLst>
        </pc:sldLayoutChg>
        <pc:sldLayoutChg chg="add del mod replId">
          <pc:chgData name="stefma.bsfi21" userId="S::stefma.bsfi21@unterricht.bbs1-mainz.de::ab95b906-faca-46c4-9e87-b0e45e8293ae" providerId="AD" clId="Web-{563F201D-146D-07A8-69CA-03FC24C9AAE8}" dt="2021-12-10T11:53:40.247" v="1248"/>
          <pc:sldLayoutMkLst>
            <pc:docMk/>
            <pc:sldMasterMk cId="3218941886" sldId="2147483845"/>
            <pc:sldLayoutMk cId="3758749203" sldId="2147483853"/>
          </pc:sldLayoutMkLst>
        </pc:sldLayoutChg>
        <pc:sldLayoutChg chg="add del mod replId">
          <pc:chgData name="stefma.bsfi21" userId="S::stefma.bsfi21@unterricht.bbs1-mainz.de::ab95b906-faca-46c4-9e87-b0e45e8293ae" providerId="AD" clId="Web-{563F201D-146D-07A8-69CA-03FC24C9AAE8}" dt="2021-12-10T11:53:40.247" v="1248"/>
          <pc:sldLayoutMkLst>
            <pc:docMk/>
            <pc:sldMasterMk cId="3218941886" sldId="2147483845"/>
            <pc:sldLayoutMk cId="2028528985" sldId="2147483854"/>
          </pc:sldLayoutMkLst>
        </pc:sldLayoutChg>
        <pc:sldLayoutChg chg="add del mod replId">
          <pc:chgData name="stefma.bsfi21" userId="S::stefma.bsfi21@unterricht.bbs1-mainz.de::ab95b906-faca-46c4-9e87-b0e45e8293ae" providerId="AD" clId="Web-{563F201D-146D-07A8-69CA-03FC24C9AAE8}" dt="2021-12-10T11:53:40.247" v="1248"/>
          <pc:sldLayoutMkLst>
            <pc:docMk/>
            <pc:sldMasterMk cId="3218941886" sldId="2147483845"/>
            <pc:sldLayoutMk cId="3882285641" sldId="2147483855"/>
          </pc:sldLayoutMkLst>
        </pc:sldLayoutChg>
        <pc:sldLayoutChg chg="add del mod replId">
          <pc:chgData name="stefma.bsfi21" userId="S::stefma.bsfi21@unterricht.bbs1-mainz.de::ab95b906-faca-46c4-9e87-b0e45e8293ae" providerId="AD" clId="Web-{563F201D-146D-07A8-69CA-03FC24C9AAE8}" dt="2021-12-10T11:53:40.247" v="1248"/>
          <pc:sldLayoutMkLst>
            <pc:docMk/>
            <pc:sldMasterMk cId="3218941886" sldId="2147483845"/>
            <pc:sldLayoutMk cId="3888261476" sldId="2147483856"/>
          </pc:sldLayoutMkLst>
        </pc:sldLayoutChg>
      </pc:sldMasterChg>
      <pc:sldMasterChg chg="add del addSldLayout delSldLayout modSldLayout">
        <pc:chgData name="stefma.bsfi21" userId="S::stefma.bsfi21@unterricht.bbs1-mainz.de::ab95b906-faca-46c4-9e87-b0e45e8293ae" providerId="AD" clId="Web-{563F201D-146D-07A8-69CA-03FC24C9AAE8}" dt="2021-12-10T13:53:54.775" v="1274"/>
        <pc:sldMasterMkLst>
          <pc:docMk/>
          <pc:sldMasterMk cId="122515608" sldId="2147483857"/>
        </pc:sldMasterMkLst>
        <pc:sldLayoutChg chg="add del mod replId">
          <pc:chgData name="stefma.bsfi21" userId="S::stefma.bsfi21@unterricht.bbs1-mainz.de::ab95b906-faca-46c4-9e87-b0e45e8293ae" providerId="AD" clId="Web-{563F201D-146D-07A8-69CA-03FC24C9AAE8}" dt="2021-12-10T13:53:54.775" v="1274"/>
          <pc:sldLayoutMkLst>
            <pc:docMk/>
            <pc:sldMasterMk cId="122515608" sldId="2147483857"/>
            <pc:sldLayoutMk cId="1296474222" sldId="2147483858"/>
          </pc:sldLayoutMkLst>
        </pc:sldLayoutChg>
        <pc:sldLayoutChg chg="add del mod replId">
          <pc:chgData name="stefma.bsfi21" userId="S::stefma.bsfi21@unterricht.bbs1-mainz.de::ab95b906-faca-46c4-9e87-b0e45e8293ae" providerId="AD" clId="Web-{563F201D-146D-07A8-69CA-03FC24C9AAE8}" dt="2021-12-10T13:53:54.775" v="1274"/>
          <pc:sldLayoutMkLst>
            <pc:docMk/>
            <pc:sldMasterMk cId="122515608" sldId="2147483857"/>
            <pc:sldLayoutMk cId="1127296676" sldId="2147483859"/>
          </pc:sldLayoutMkLst>
        </pc:sldLayoutChg>
        <pc:sldLayoutChg chg="add del mod replId">
          <pc:chgData name="stefma.bsfi21" userId="S::stefma.bsfi21@unterricht.bbs1-mainz.de::ab95b906-faca-46c4-9e87-b0e45e8293ae" providerId="AD" clId="Web-{563F201D-146D-07A8-69CA-03FC24C9AAE8}" dt="2021-12-10T13:53:54.775" v="1274"/>
          <pc:sldLayoutMkLst>
            <pc:docMk/>
            <pc:sldMasterMk cId="122515608" sldId="2147483857"/>
            <pc:sldLayoutMk cId="654716376" sldId="2147483860"/>
          </pc:sldLayoutMkLst>
        </pc:sldLayoutChg>
        <pc:sldLayoutChg chg="add del mod replId">
          <pc:chgData name="stefma.bsfi21" userId="S::stefma.bsfi21@unterricht.bbs1-mainz.de::ab95b906-faca-46c4-9e87-b0e45e8293ae" providerId="AD" clId="Web-{563F201D-146D-07A8-69CA-03FC24C9AAE8}" dt="2021-12-10T13:53:54.775" v="1274"/>
          <pc:sldLayoutMkLst>
            <pc:docMk/>
            <pc:sldMasterMk cId="122515608" sldId="2147483857"/>
            <pc:sldLayoutMk cId="210911639" sldId="2147483861"/>
          </pc:sldLayoutMkLst>
        </pc:sldLayoutChg>
        <pc:sldLayoutChg chg="add del mod replId">
          <pc:chgData name="stefma.bsfi21" userId="S::stefma.bsfi21@unterricht.bbs1-mainz.de::ab95b906-faca-46c4-9e87-b0e45e8293ae" providerId="AD" clId="Web-{563F201D-146D-07A8-69CA-03FC24C9AAE8}" dt="2021-12-10T13:53:54.775" v="1274"/>
          <pc:sldLayoutMkLst>
            <pc:docMk/>
            <pc:sldMasterMk cId="122515608" sldId="2147483857"/>
            <pc:sldLayoutMk cId="1174654702" sldId="2147483862"/>
          </pc:sldLayoutMkLst>
        </pc:sldLayoutChg>
        <pc:sldLayoutChg chg="add del mod replId">
          <pc:chgData name="stefma.bsfi21" userId="S::stefma.bsfi21@unterricht.bbs1-mainz.de::ab95b906-faca-46c4-9e87-b0e45e8293ae" providerId="AD" clId="Web-{563F201D-146D-07A8-69CA-03FC24C9AAE8}" dt="2021-12-10T13:53:54.775" v="1274"/>
          <pc:sldLayoutMkLst>
            <pc:docMk/>
            <pc:sldMasterMk cId="122515608" sldId="2147483857"/>
            <pc:sldLayoutMk cId="1297633057" sldId="2147483863"/>
          </pc:sldLayoutMkLst>
        </pc:sldLayoutChg>
        <pc:sldLayoutChg chg="add del mod replId">
          <pc:chgData name="stefma.bsfi21" userId="S::stefma.bsfi21@unterricht.bbs1-mainz.de::ab95b906-faca-46c4-9e87-b0e45e8293ae" providerId="AD" clId="Web-{563F201D-146D-07A8-69CA-03FC24C9AAE8}" dt="2021-12-10T13:53:54.775" v="1274"/>
          <pc:sldLayoutMkLst>
            <pc:docMk/>
            <pc:sldMasterMk cId="122515608" sldId="2147483857"/>
            <pc:sldLayoutMk cId="4181653884" sldId="2147483864"/>
          </pc:sldLayoutMkLst>
        </pc:sldLayoutChg>
        <pc:sldLayoutChg chg="add del mod replId">
          <pc:chgData name="stefma.bsfi21" userId="S::stefma.bsfi21@unterricht.bbs1-mainz.de::ab95b906-faca-46c4-9e87-b0e45e8293ae" providerId="AD" clId="Web-{563F201D-146D-07A8-69CA-03FC24C9AAE8}" dt="2021-12-10T13:53:54.775" v="1274"/>
          <pc:sldLayoutMkLst>
            <pc:docMk/>
            <pc:sldMasterMk cId="122515608" sldId="2147483857"/>
            <pc:sldLayoutMk cId="3879399216" sldId="2147483865"/>
          </pc:sldLayoutMkLst>
        </pc:sldLayoutChg>
        <pc:sldLayoutChg chg="add del mod replId">
          <pc:chgData name="stefma.bsfi21" userId="S::stefma.bsfi21@unterricht.bbs1-mainz.de::ab95b906-faca-46c4-9e87-b0e45e8293ae" providerId="AD" clId="Web-{563F201D-146D-07A8-69CA-03FC24C9AAE8}" dt="2021-12-10T13:53:54.775" v="1274"/>
          <pc:sldLayoutMkLst>
            <pc:docMk/>
            <pc:sldMasterMk cId="122515608" sldId="2147483857"/>
            <pc:sldLayoutMk cId="165226907" sldId="2147483866"/>
          </pc:sldLayoutMkLst>
        </pc:sldLayoutChg>
        <pc:sldLayoutChg chg="add del mod replId">
          <pc:chgData name="stefma.bsfi21" userId="S::stefma.bsfi21@unterricht.bbs1-mainz.de::ab95b906-faca-46c4-9e87-b0e45e8293ae" providerId="AD" clId="Web-{563F201D-146D-07A8-69CA-03FC24C9AAE8}" dt="2021-12-10T13:53:54.775" v="1274"/>
          <pc:sldLayoutMkLst>
            <pc:docMk/>
            <pc:sldMasterMk cId="122515608" sldId="2147483857"/>
            <pc:sldLayoutMk cId="1162802639" sldId="2147483867"/>
          </pc:sldLayoutMkLst>
        </pc:sldLayoutChg>
        <pc:sldLayoutChg chg="add del mod replId">
          <pc:chgData name="stefma.bsfi21" userId="S::stefma.bsfi21@unterricht.bbs1-mainz.de::ab95b906-faca-46c4-9e87-b0e45e8293ae" providerId="AD" clId="Web-{563F201D-146D-07A8-69CA-03FC24C9AAE8}" dt="2021-12-10T13:53:54.775" v="1274"/>
          <pc:sldLayoutMkLst>
            <pc:docMk/>
            <pc:sldMasterMk cId="122515608" sldId="2147483857"/>
            <pc:sldLayoutMk cId="986176388" sldId="2147483868"/>
          </pc:sldLayoutMkLst>
        </pc:sldLayoutChg>
      </pc:sldMasterChg>
      <pc:sldMasterChg chg="add del addSldLayout delSldLayout modSldLayout">
        <pc:chgData name="stefma.bsfi21" userId="S::stefma.bsfi21@unterricht.bbs1-mainz.de::ab95b906-faca-46c4-9e87-b0e45e8293ae" providerId="AD" clId="Web-{563F201D-146D-07A8-69CA-03FC24C9AAE8}" dt="2021-12-10T13:53:58.744" v="1275"/>
        <pc:sldMasterMkLst>
          <pc:docMk/>
          <pc:sldMasterMk cId="2397436733" sldId="2147483869"/>
        </pc:sldMasterMkLst>
        <pc:sldLayoutChg chg="add del mod replId">
          <pc:chgData name="stefma.bsfi21" userId="S::stefma.bsfi21@unterricht.bbs1-mainz.de::ab95b906-faca-46c4-9e87-b0e45e8293ae" providerId="AD" clId="Web-{563F201D-146D-07A8-69CA-03FC24C9AAE8}" dt="2021-12-10T13:53:58.744" v="1275"/>
          <pc:sldLayoutMkLst>
            <pc:docMk/>
            <pc:sldMasterMk cId="2397436733" sldId="2147483869"/>
            <pc:sldLayoutMk cId="1827191091" sldId="2147483870"/>
          </pc:sldLayoutMkLst>
        </pc:sldLayoutChg>
        <pc:sldLayoutChg chg="add del mod replId">
          <pc:chgData name="stefma.bsfi21" userId="S::stefma.bsfi21@unterricht.bbs1-mainz.de::ab95b906-faca-46c4-9e87-b0e45e8293ae" providerId="AD" clId="Web-{563F201D-146D-07A8-69CA-03FC24C9AAE8}" dt="2021-12-10T13:53:58.744" v="1275"/>
          <pc:sldLayoutMkLst>
            <pc:docMk/>
            <pc:sldMasterMk cId="2397436733" sldId="2147483869"/>
            <pc:sldLayoutMk cId="2548608903" sldId="2147483871"/>
          </pc:sldLayoutMkLst>
        </pc:sldLayoutChg>
        <pc:sldLayoutChg chg="add del mod replId">
          <pc:chgData name="stefma.bsfi21" userId="S::stefma.bsfi21@unterricht.bbs1-mainz.de::ab95b906-faca-46c4-9e87-b0e45e8293ae" providerId="AD" clId="Web-{563F201D-146D-07A8-69CA-03FC24C9AAE8}" dt="2021-12-10T13:53:58.744" v="1275"/>
          <pc:sldLayoutMkLst>
            <pc:docMk/>
            <pc:sldMasterMk cId="2397436733" sldId="2147483869"/>
            <pc:sldLayoutMk cId="4037791808" sldId="2147483872"/>
          </pc:sldLayoutMkLst>
        </pc:sldLayoutChg>
        <pc:sldLayoutChg chg="add del mod replId">
          <pc:chgData name="stefma.bsfi21" userId="S::stefma.bsfi21@unterricht.bbs1-mainz.de::ab95b906-faca-46c4-9e87-b0e45e8293ae" providerId="AD" clId="Web-{563F201D-146D-07A8-69CA-03FC24C9AAE8}" dt="2021-12-10T13:53:58.744" v="1275"/>
          <pc:sldLayoutMkLst>
            <pc:docMk/>
            <pc:sldMasterMk cId="2397436733" sldId="2147483869"/>
            <pc:sldLayoutMk cId="1651061286" sldId="2147483873"/>
          </pc:sldLayoutMkLst>
        </pc:sldLayoutChg>
        <pc:sldLayoutChg chg="add del mod replId">
          <pc:chgData name="stefma.bsfi21" userId="S::stefma.bsfi21@unterricht.bbs1-mainz.de::ab95b906-faca-46c4-9e87-b0e45e8293ae" providerId="AD" clId="Web-{563F201D-146D-07A8-69CA-03FC24C9AAE8}" dt="2021-12-10T13:53:58.744" v="1275"/>
          <pc:sldLayoutMkLst>
            <pc:docMk/>
            <pc:sldMasterMk cId="2397436733" sldId="2147483869"/>
            <pc:sldLayoutMk cId="2324912396" sldId="2147483874"/>
          </pc:sldLayoutMkLst>
        </pc:sldLayoutChg>
        <pc:sldLayoutChg chg="add del mod replId">
          <pc:chgData name="stefma.bsfi21" userId="S::stefma.bsfi21@unterricht.bbs1-mainz.de::ab95b906-faca-46c4-9e87-b0e45e8293ae" providerId="AD" clId="Web-{563F201D-146D-07A8-69CA-03FC24C9AAE8}" dt="2021-12-10T13:53:58.744" v="1275"/>
          <pc:sldLayoutMkLst>
            <pc:docMk/>
            <pc:sldMasterMk cId="2397436733" sldId="2147483869"/>
            <pc:sldLayoutMk cId="1694661285" sldId="2147483875"/>
          </pc:sldLayoutMkLst>
        </pc:sldLayoutChg>
        <pc:sldLayoutChg chg="add del mod replId">
          <pc:chgData name="stefma.bsfi21" userId="S::stefma.bsfi21@unterricht.bbs1-mainz.de::ab95b906-faca-46c4-9e87-b0e45e8293ae" providerId="AD" clId="Web-{563F201D-146D-07A8-69CA-03FC24C9AAE8}" dt="2021-12-10T13:53:58.744" v="1275"/>
          <pc:sldLayoutMkLst>
            <pc:docMk/>
            <pc:sldMasterMk cId="2397436733" sldId="2147483869"/>
            <pc:sldLayoutMk cId="2372458539" sldId="2147483876"/>
          </pc:sldLayoutMkLst>
        </pc:sldLayoutChg>
        <pc:sldLayoutChg chg="add del mod replId">
          <pc:chgData name="stefma.bsfi21" userId="S::stefma.bsfi21@unterricht.bbs1-mainz.de::ab95b906-faca-46c4-9e87-b0e45e8293ae" providerId="AD" clId="Web-{563F201D-146D-07A8-69CA-03FC24C9AAE8}" dt="2021-12-10T13:53:58.744" v="1275"/>
          <pc:sldLayoutMkLst>
            <pc:docMk/>
            <pc:sldMasterMk cId="2397436733" sldId="2147483869"/>
            <pc:sldLayoutMk cId="219170935" sldId="2147483877"/>
          </pc:sldLayoutMkLst>
        </pc:sldLayoutChg>
        <pc:sldLayoutChg chg="add del mod replId">
          <pc:chgData name="stefma.bsfi21" userId="S::stefma.bsfi21@unterricht.bbs1-mainz.de::ab95b906-faca-46c4-9e87-b0e45e8293ae" providerId="AD" clId="Web-{563F201D-146D-07A8-69CA-03FC24C9AAE8}" dt="2021-12-10T13:53:58.744" v="1275"/>
          <pc:sldLayoutMkLst>
            <pc:docMk/>
            <pc:sldMasterMk cId="2397436733" sldId="2147483869"/>
            <pc:sldLayoutMk cId="817354155" sldId="2147483878"/>
          </pc:sldLayoutMkLst>
        </pc:sldLayoutChg>
        <pc:sldLayoutChg chg="add del mod replId">
          <pc:chgData name="stefma.bsfi21" userId="S::stefma.bsfi21@unterricht.bbs1-mainz.de::ab95b906-faca-46c4-9e87-b0e45e8293ae" providerId="AD" clId="Web-{563F201D-146D-07A8-69CA-03FC24C9AAE8}" dt="2021-12-10T13:53:58.744" v="1275"/>
          <pc:sldLayoutMkLst>
            <pc:docMk/>
            <pc:sldMasterMk cId="2397436733" sldId="2147483869"/>
            <pc:sldLayoutMk cId="1774333725" sldId="2147483879"/>
          </pc:sldLayoutMkLst>
        </pc:sldLayoutChg>
        <pc:sldLayoutChg chg="add del mod replId">
          <pc:chgData name="stefma.bsfi21" userId="S::stefma.bsfi21@unterricht.bbs1-mainz.de::ab95b906-faca-46c4-9e87-b0e45e8293ae" providerId="AD" clId="Web-{563F201D-146D-07A8-69CA-03FC24C9AAE8}" dt="2021-12-10T13:53:58.744" v="1275"/>
          <pc:sldLayoutMkLst>
            <pc:docMk/>
            <pc:sldMasterMk cId="2397436733" sldId="2147483869"/>
            <pc:sldLayoutMk cId="3669795610" sldId="2147483880"/>
          </pc:sldLayoutMkLst>
        </pc:sldLayoutChg>
      </pc:sldMasterChg>
      <pc:sldMasterChg chg="add addSldLayout modSldLayout">
        <pc:chgData name="stefma.bsfi21" userId="S::stefma.bsfi21@unterricht.bbs1-mainz.de::ab95b906-faca-46c4-9e87-b0e45e8293ae" providerId="AD" clId="Web-{563F201D-146D-07A8-69CA-03FC24C9AAE8}" dt="2021-12-10T13:53:58.744" v="1275"/>
        <pc:sldMasterMkLst>
          <pc:docMk/>
          <pc:sldMasterMk cId="1555016587" sldId="2147483881"/>
        </pc:sldMasterMkLst>
        <pc:sldLayoutChg chg="add mod replId">
          <pc:chgData name="stefma.bsfi21" userId="S::stefma.bsfi21@unterricht.bbs1-mainz.de::ab95b906-faca-46c4-9e87-b0e45e8293ae" providerId="AD" clId="Web-{563F201D-146D-07A8-69CA-03FC24C9AAE8}" dt="2021-12-10T13:53:58.744" v="1275"/>
          <pc:sldLayoutMkLst>
            <pc:docMk/>
            <pc:sldMasterMk cId="1555016587" sldId="2147483881"/>
            <pc:sldLayoutMk cId="912483304" sldId="2147483882"/>
          </pc:sldLayoutMkLst>
        </pc:sldLayoutChg>
        <pc:sldLayoutChg chg="add mod replId">
          <pc:chgData name="stefma.bsfi21" userId="S::stefma.bsfi21@unterricht.bbs1-mainz.de::ab95b906-faca-46c4-9e87-b0e45e8293ae" providerId="AD" clId="Web-{563F201D-146D-07A8-69CA-03FC24C9AAE8}" dt="2021-12-10T13:53:58.744" v="1275"/>
          <pc:sldLayoutMkLst>
            <pc:docMk/>
            <pc:sldMasterMk cId="1555016587" sldId="2147483881"/>
            <pc:sldLayoutMk cId="4006147848" sldId="2147483883"/>
          </pc:sldLayoutMkLst>
        </pc:sldLayoutChg>
        <pc:sldLayoutChg chg="add mod replId">
          <pc:chgData name="stefma.bsfi21" userId="S::stefma.bsfi21@unterricht.bbs1-mainz.de::ab95b906-faca-46c4-9e87-b0e45e8293ae" providerId="AD" clId="Web-{563F201D-146D-07A8-69CA-03FC24C9AAE8}" dt="2021-12-10T13:53:58.744" v="1275"/>
          <pc:sldLayoutMkLst>
            <pc:docMk/>
            <pc:sldMasterMk cId="1555016587" sldId="2147483881"/>
            <pc:sldLayoutMk cId="1404222922" sldId="2147483884"/>
          </pc:sldLayoutMkLst>
        </pc:sldLayoutChg>
        <pc:sldLayoutChg chg="add mod replId">
          <pc:chgData name="stefma.bsfi21" userId="S::stefma.bsfi21@unterricht.bbs1-mainz.de::ab95b906-faca-46c4-9e87-b0e45e8293ae" providerId="AD" clId="Web-{563F201D-146D-07A8-69CA-03FC24C9AAE8}" dt="2021-12-10T13:53:58.744" v="1275"/>
          <pc:sldLayoutMkLst>
            <pc:docMk/>
            <pc:sldMasterMk cId="1555016587" sldId="2147483881"/>
            <pc:sldLayoutMk cId="3427112804" sldId="2147483885"/>
          </pc:sldLayoutMkLst>
        </pc:sldLayoutChg>
        <pc:sldLayoutChg chg="add mod replId">
          <pc:chgData name="stefma.bsfi21" userId="S::stefma.bsfi21@unterricht.bbs1-mainz.de::ab95b906-faca-46c4-9e87-b0e45e8293ae" providerId="AD" clId="Web-{563F201D-146D-07A8-69CA-03FC24C9AAE8}" dt="2021-12-10T13:53:58.744" v="1275"/>
          <pc:sldLayoutMkLst>
            <pc:docMk/>
            <pc:sldMasterMk cId="1555016587" sldId="2147483881"/>
            <pc:sldLayoutMk cId="3341651267" sldId="2147483886"/>
          </pc:sldLayoutMkLst>
        </pc:sldLayoutChg>
        <pc:sldLayoutChg chg="add mod replId">
          <pc:chgData name="stefma.bsfi21" userId="S::stefma.bsfi21@unterricht.bbs1-mainz.de::ab95b906-faca-46c4-9e87-b0e45e8293ae" providerId="AD" clId="Web-{563F201D-146D-07A8-69CA-03FC24C9AAE8}" dt="2021-12-10T13:53:58.744" v="1275"/>
          <pc:sldLayoutMkLst>
            <pc:docMk/>
            <pc:sldMasterMk cId="1555016587" sldId="2147483881"/>
            <pc:sldLayoutMk cId="2599466958" sldId="2147483887"/>
          </pc:sldLayoutMkLst>
        </pc:sldLayoutChg>
        <pc:sldLayoutChg chg="add mod replId">
          <pc:chgData name="stefma.bsfi21" userId="S::stefma.bsfi21@unterricht.bbs1-mainz.de::ab95b906-faca-46c4-9e87-b0e45e8293ae" providerId="AD" clId="Web-{563F201D-146D-07A8-69CA-03FC24C9AAE8}" dt="2021-12-10T13:53:58.744" v="1275"/>
          <pc:sldLayoutMkLst>
            <pc:docMk/>
            <pc:sldMasterMk cId="1555016587" sldId="2147483881"/>
            <pc:sldLayoutMk cId="4276289746" sldId="2147483888"/>
          </pc:sldLayoutMkLst>
        </pc:sldLayoutChg>
        <pc:sldLayoutChg chg="add mod replId">
          <pc:chgData name="stefma.bsfi21" userId="S::stefma.bsfi21@unterricht.bbs1-mainz.de::ab95b906-faca-46c4-9e87-b0e45e8293ae" providerId="AD" clId="Web-{563F201D-146D-07A8-69CA-03FC24C9AAE8}" dt="2021-12-10T13:53:58.744" v="1275"/>
          <pc:sldLayoutMkLst>
            <pc:docMk/>
            <pc:sldMasterMk cId="1555016587" sldId="2147483881"/>
            <pc:sldLayoutMk cId="2162210958" sldId="2147483889"/>
          </pc:sldLayoutMkLst>
        </pc:sldLayoutChg>
        <pc:sldLayoutChg chg="add mod replId">
          <pc:chgData name="stefma.bsfi21" userId="S::stefma.bsfi21@unterricht.bbs1-mainz.de::ab95b906-faca-46c4-9e87-b0e45e8293ae" providerId="AD" clId="Web-{563F201D-146D-07A8-69CA-03FC24C9AAE8}" dt="2021-12-10T13:53:58.744" v="1275"/>
          <pc:sldLayoutMkLst>
            <pc:docMk/>
            <pc:sldMasterMk cId="1555016587" sldId="2147483881"/>
            <pc:sldLayoutMk cId="3112586434" sldId="2147483890"/>
          </pc:sldLayoutMkLst>
        </pc:sldLayoutChg>
        <pc:sldLayoutChg chg="add mod replId">
          <pc:chgData name="stefma.bsfi21" userId="S::stefma.bsfi21@unterricht.bbs1-mainz.de::ab95b906-faca-46c4-9e87-b0e45e8293ae" providerId="AD" clId="Web-{563F201D-146D-07A8-69CA-03FC24C9AAE8}" dt="2021-12-10T13:53:58.744" v="1275"/>
          <pc:sldLayoutMkLst>
            <pc:docMk/>
            <pc:sldMasterMk cId="1555016587" sldId="2147483881"/>
            <pc:sldLayoutMk cId="3703597164" sldId="2147483891"/>
          </pc:sldLayoutMkLst>
        </pc:sldLayoutChg>
        <pc:sldLayoutChg chg="add mod replId">
          <pc:chgData name="stefma.bsfi21" userId="S::stefma.bsfi21@unterricht.bbs1-mainz.de::ab95b906-faca-46c4-9e87-b0e45e8293ae" providerId="AD" clId="Web-{563F201D-146D-07A8-69CA-03FC24C9AAE8}" dt="2021-12-10T13:53:58.744" v="1275"/>
          <pc:sldLayoutMkLst>
            <pc:docMk/>
            <pc:sldMasterMk cId="1555016587" sldId="2147483881"/>
            <pc:sldLayoutMk cId="935756688" sldId="2147483892"/>
          </pc:sldLayoutMkLst>
        </pc:sldLayoutChg>
      </pc:sldMasterChg>
    </pc:docChg>
  </pc:docChgLst>
  <pc:docChgLst>
    <pc:chgData name="beckda.bsfi21" userId="6608728e-51f8-4031-82db-4a4225076750" providerId="ADAL" clId="{A47E21EB-A2F7-439A-82CE-8737CCB233EC}"/>
    <pc:docChg chg="undo custSel addSld modSld">
      <pc:chgData name="beckda.bsfi21" userId="6608728e-51f8-4031-82db-4a4225076750" providerId="ADAL" clId="{A47E21EB-A2F7-439A-82CE-8737CCB233EC}" dt="2021-12-10T12:00:11.426" v="535" actId="20577"/>
      <pc:docMkLst>
        <pc:docMk/>
      </pc:docMkLst>
      <pc:sldChg chg="modSp mod">
        <pc:chgData name="beckda.bsfi21" userId="6608728e-51f8-4031-82db-4a4225076750" providerId="ADAL" clId="{A47E21EB-A2F7-439A-82CE-8737CCB233EC}" dt="2021-12-10T11:41:37.425" v="288" actId="27636"/>
        <pc:sldMkLst>
          <pc:docMk/>
          <pc:sldMk cId="2979223466" sldId="256"/>
        </pc:sldMkLst>
        <pc:spChg chg="mod">
          <ac:chgData name="beckda.bsfi21" userId="6608728e-51f8-4031-82db-4a4225076750" providerId="ADAL" clId="{A47E21EB-A2F7-439A-82CE-8737CCB233EC}" dt="2021-12-10T11:41:37.425" v="288" actId="27636"/>
          <ac:spMkLst>
            <pc:docMk/>
            <pc:sldMk cId="2979223466" sldId="256"/>
            <ac:spMk id="7" creationId="{9C382AAC-DF84-4765-884A-68DE6025C686}"/>
          </ac:spMkLst>
        </pc:spChg>
      </pc:sldChg>
      <pc:sldChg chg="modSp mod">
        <pc:chgData name="beckda.bsfi21" userId="6608728e-51f8-4031-82db-4a4225076750" providerId="ADAL" clId="{A47E21EB-A2F7-439A-82CE-8737CCB233EC}" dt="2021-12-10T11:41:37.439" v="289" actId="27636"/>
        <pc:sldMkLst>
          <pc:docMk/>
          <pc:sldMk cId="654885051" sldId="257"/>
        </pc:sldMkLst>
        <pc:spChg chg="mod">
          <ac:chgData name="beckda.bsfi21" userId="6608728e-51f8-4031-82db-4a4225076750" providerId="ADAL" clId="{A47E21EB-A2F7-439A-82CE-8737CCB233EC}" dt="2021-12-10T11:41:37.439" v="289" actId="27636"/>
          <ac:spMkLst>
            <pc:docMk/>
            <pc:sldMk cId="654885051" sldId="257"/>
            <ac:spMk id="3" creationId="{8426B42B-936E-4C59-9E09-70359BA70630}"/>
          </ac:spMkLst>
        </pc:spChg>
      </pc:sldChg>
      <pc:sldChg chg="modSp mod">
        <pc:chgData name="beckda.bsfi21" userId="6608728e-51f8-4031-82db-4a4225076750" providerId="ADAL" clId="{A47E21EB-A2F7-439A-82CE-8737CCB233EC}" dt="2021-12-10T11:43:33.779" v="297" actId="1076"/>
        <pc:sldMkLst>
          <pc:docMk/>
          <pc:sldMk cId="2988684621" sldId="259"/>
        </pc:sldMkLst>
        <pc:spChg chg="mod">
          <ac:chgData name="beckda.bsfi21" userId="6608728e-51f8-4031-82db-4a4225076750" providerId="ADAL" clId="{A47E21EB-A2F7-439A-82CE-8737CCB233EC}" dt="2021-12-10T11:43:33.779" v="297" actId="1076"/>
          <ac:spMkLst>
            <pc:docMk/>
            <pc:sldMk cId="2988684621" sldId="259"/>
            <ac:spMk id="6" creationId="{3C257090-F9A3-472E-B7B7-045A694E821D}"/>
          </ac:spMkLst>
        </pc:spChg>
      </pc:sldChg>
      <pc:sldChg chg="modSp add mod">
        <pc:chgData name="beckda.bsfi21" userId="6608728e-51f8-4031-82db-4a4225076750" providerId="ADAL" clId="{A47E21EB-A2F7-439A-82CE-8737CCB233EC}" dt="2021-12-10T11:34:11.519" v="250" actId="20577"/>
        <pc:sldMkLst>
          <pc:docMk/>
          <pc:sldMk cId="3341152520" sldId="262"/>
        </pc:sldMkLst>
        <pc:spChg chg="mod">
          <ac:chgData name="beckda.bsfi21" userId="6608728e-51f8-4031-82db-4a4225076750" providerId="ADAL" clId="{A47E21EB-A2F7-439A-82CE-8737CCB233EC}" dt="2021-12-10T11:15:45.454" v="3" actId="20577"/>
          <ac:spMkLst>
            <pc:docMk/>
            <pc:sldMk cId="3341152520" sldId="262"/>
            <ac:spMk id="2" creationId="{CD46AA85-0001-4BB1-BC72-E140D3AA97E9}"/>
          </ac:spMkLst>
        </pc:spChg>
        <pc:spChg chg="mod">
          <ac:chgData name="beckda.bsfi21" userId="6608728e-51f8-4031-82db-4a4225076750" providerId="ADAL" clId="{A47E21EB-A2F7-439A-82CE-8737CCB233EC}" dt="2021-12-10T11:34:11.519" v="250" actId="20577"/>
          <ac:spMkLst>
            <pc:docMk/>
            <pc:sldMk cId="3341152520" sldId="262"/>
            <ac:spMk id="3" creationId="{8426B42B-936E-4C59-9E09-70359BA70630}"/>
          </ac:spMkLst>
        </pc:spChg>
      </pc:sldChg>
      <pc:sldChg chg="modSp add mod">
        <pc:chgData name="beckda.bsfi21" userId="6608728e-51f8-4031-82db-4a4225076750" providerId="ADAL" clId="{A47E21EB-A2F7-439A-82CE-8737CCB233EC}" dt="2021-12-10T11:27:11.150" v="213" actId="20577"/>
        <pc:sldMkLst>
          <pc:docMk/>
          <pc:sldMk cId="1670956095" sldId="264"/>
        </pc:sldMkLst>
        <pc:spChg chg="mod">
          <ac:chgData name="beckda.bsfi21" userId="6608728e-51f8-4031-82db-4a4225076750" providerId="ADAL" clId="{A47E21EB-A2F7-439A-82CE-8737CCB233EC}" dt="2021-12-10T11:24:56.472" v="104" actId="20577"/>
          <ac:spMkLst>
            <pc:docMk/>
            <pc:sldMk cId="1670956095" sldId="264"/>
            <ac:spMk id="2" creationId="{CD46AA85-0001-4BB1-BC72-E140D3AA97E9}"/>
          </ac:spMkLst>
        </pc:spChg>
        <pc:spChg chg="mod">
          <ac:chgData name="beckda.bsfi21" userId="6608728e-51f8-4031-82db-4a4225076750" providerId="ADAL" clId="{A47E21EB-A2F7-439A-82CE-8737CCB233EC}" dt="2021-12-10T11:27:11.150" v="213" actId="20577"/>
          <ac:spMkLst>
            <pc:docMk/>
            <pc:sldMk cId="1670956095" sldId="264"/>
            <ac:spMk id="3" creationId="{8426B42B-936E-4C59-9E09-70359BA70630}"/>
          </ac:spMkLst>
        </pc:spChg>
      </pc:sldChg>
      <pc:sldChg chg="modSp new mod">
        <pc:chgData name="beckda.bsfi21" userId="6608728e-51f8-4031-82db-4a4225076750" providerId="ADAL" clId="{A47E21EB-A2F7-439A-82CE-8737CCB233EC}" dt="2021-12-10T12:00:11.426" v="535" actId="20577"/>
        <pc:sldMkLst>
          <pc:docMk/>
          <pc:sldMk cId="1731434295" sldId="265"/>
        </pc:sldMkLst>
        <pc:spChg chg="mod">
          <ac:chgData name="beckda.bsfi21" userId="6608728e-51f8-4031-82db-4a4225076750" providerId="ADAL" clId="{A47E21EB-A2F7-439A-82CE-8737CCB233EC}" dt="2021-12-10T11:37:55.735" v="266" actId="20577"/>
          <ac:spMkLst>
            <pc:docMk/>
            <pc:sldMk cId="1731434295" sldId="265"/>
            <ac:spMk id="2" creationId="{5E7CCE21-0293-4835-BC31-9DA5B32C4EA6}"/>
          </ac:spMkLst>
        </pc:spChg>
        <pc:spChg chg="mod">
          <ac:chgData name="beckda.bsfi21" userId="6608728e-51f8-4031-82db-4a4225076750" providerId="ADAL" clId="{A47E21EB-A2F7-439A-82CE-8737CCB233EC}" dt="2021-12-10T12:00:11.426" v="535" actId="20577"/>
          <ac:spMkLst>
            <pc:docMk/>
            <pc:sldMk cId="1731434295" sldId="265"/>
            <ac:spMk id="3" creationId="{FC67D20B-657D-4101-BDFF-5EE11AF321BE}"/>
          </ac:spMkLst>
        </pc:spChg>
      </pc:sldChg>
      <pc:sldChg chg="modSp new mod">
        <pc:chgData name="beckda.bsfi21" userId="6608728e-51f8-4031-82db-4a4225076750" providerId="ADAL" clId="{A47E21EB-A2F7-439A-82CE-8737CCB233EC}" dt="2021-12-10T11:51:49.467" v="412" actId="20577"/>
        <pc:sldMkLst>
          <pc:docMk/>
          <pc:sldMk cId="439888738" sldId="266"/>
        </pc:sldMkLst>
        <pc:spChg chg="mod">
          <ac:chgData name="beckda.bsfi21" userId="6608728e-51f8-4031-82db-4a4225076750" providerId="ADAL" clId="{A47E21EB-A2F7-439A-82CE-8737CCB233EC}" dt="2021-12-10T11:38:18.855" v="282" actId="20577"/>
          <ac:spMkLst>
            <pc:docMk/>
            <pc:sldMk cId="439888738" sldId="266"/>
            <ac:spMk id="2" creationId="{3A6E9AA0-EC80-4803-BC09-25A0DC589149}"/>
          </ac:spMkLst>
        </pc:spChg>
        <pc:spChg chg="mod">
          <ac:chgData name="beckda.bsfi21" userId="6608728e-51f8-4031-82db-4a4225076750" providerId="ADAL" clId="{A47E21EB-A2F7-439A-82CE-8737CCB233EC}" dt="2021-12-10T11:51:49.467" v="412" actId="20577"/>
          <ac:spMkLst>
            <pc:docMk/>
            <pc:sldMk cId="439888738" sldId="266"/>
            <ac:spMk id="3" creationId="{22614806-F37E-4DD6-857D-F98079C1D352}"/>
          </ac:spMkLst>
        </pc:spChg>
      </pc:sldChg>
    </pc:docChg>
  </pc:docChgLst>
  <pc:docChgLst>
    <pc:chgData name="kammka.bsfi21" userId="S::kammka.bsfi21@unterricht.bbs1-mainz.de::d5ff01ef-026b-4e65-9e74-d558cbebbab8" providerId="AD" clId="Web-{8EB4F59B-A7F3-1709-CE2F-CBB42FE92C0A}"/>
    <pc:docChg chg="modSld">
      <pc:chgData name="kammka.bsfi21" userId="S::kammka.bsfi21@unterricht.bbs1-mainz.de::d5ff01ef-026b-4e65-9e74-d558cbebbab8" providerId="AD" clId="Web-{8EB4F59B-A7F3-1709-CE2F-CBB42FE92C0A}" dt="2022-01-26T22:23:17.556" v="185"/>
      <pc:docMkLst>
        <pc:docMk/>
      </pc:docMkLst>
      <pc:sldChg chg="modSp">
        <pc:chgData name="kammka.bsfi21" userId="S::kammka.bsfi21@unterricht.bbs1-mainz.de::d5ff01ef-026b-4e65-9e74-d558cbebbab8" providerId="AD" clId="Web-{8EB4F59B-A7F3-1709-CE2F-CBB42FE92C0A}" dt="2022-01-26T22:23:17.556" v="185"/>
        <pc:sldMkLst>
          <pc:docMk/>
          <pc:sldMk cId="3341152520" sldId="262"/>
        </pc:sldMkLst>
        <pc:graphicFrameChg chg="mod modGraphic">
          <ac:chgData name="kammka.bsfi21" userId="S::kammka.bsfi21@unterricht.bbs1-mainz.de::d5ff01ef-026b-4e65-9e74-d558cbebbab8" providerId="AD" clId="Web-{8EB4F59B-A7F3-1709-CE2F-CBB42FE92C0A}" dt="2022-01-26T22:23:17.556" v="185"/>
          <ac:graphicFrameMkLst>
            <pc:docMk/>
            <pc:sldMk cId="3341152520" sldId="262"/>
            <ac:graphicFrameMk id="5" creationId="{A08D4538-EE76-45FD-90D7-133873AEC65B}"/>
          </ac:graphicFrameMkLst>
        </pc:graphicFrameChg>
      </pc:sldChg>
    </pc:docChg>
  </pc:docChgLst>
  <pc:docChgLst>
    <pc:chgData name="stefma.bsfi21" userId="S::stefma.bsfi21@unterricht.bbs1-mainz.de::ab95b906-faca-46c4-9e87-b0e45e8293ae" providerId="AD" clId="Web-{7054A917-5EFB-83D4-E55B-EDFE0333E6AE}"/>
    <pc:docChg chg="addSld delSld modSld sldOrd">
      <pc:chgData name="stefma.bsfi21" userId="S::stefma.bsfi21@unterricht.bbs1-mainz.de::ab95b906-faca-46c4-9e87-b0e45e8293ae" providerId="AD" clId="Web-{7054A917-5EFB-83D4-E55B-EDFE0333E6AE}" dt="2022-01-26T16:43:11.943" v="591"/>
      <pc:docMkLst>
        <pc:docMk/>
      </pc:docMkLst>
      <pc:sldChg chg="modSp modNotes">
        <pc:chgData name="stefma.bsfi21" userId="S::stefma.bsfi21@unterricht.bbs1-mainz.de::ab95b906-faca-46c4-9e87-b0e45e8293ae" providerId="AD" clId="Web-{7054A917-5EFB-83D4-E55B-EDFE0333E6AE}" dt="2022-01-26T16:43:11.943" v="591"/>
        <pc:sldMkLst>
          <pc:docMk/>
          <pc:sldMk cId="3341152520" sldId="262"/>
        </pc:sldMkLst>
        <pc:spChg chg="mod">
          <ac:chgData name="stefma.bsfi21" userId="S::stefma.bsfi21@unterricht.bbs1-mainz.de::ab95b906-faca-46c4-9e87-b0e45e8293ae" providerId="AD" clId="Web-{7054A917-5EFB-83D4-E55B-EDFE0333E6AE}" dt="2022-01-26T16:40:27.017" v="473" actId="20577"/>
          <ac:spMkLst>
            <pc:docMk/>
            <pc:sldMk cId="3341152520" sldId="262"/>
            <ac:spMk id="2" creationId="{CD46AA85-0001-4BB1-BC72-E140D3AA97E9}"/>
          </ac:spMkLst>
        </pc:spChg>
        <pc:graphicFrameChg chg="mod modGraphic">
          <ac:chgData name="stefma.bsfi21" userId="S::stefma.bsfi21@unterricht.bbs1-mainz.de::ab95b906-faca-46c4-9e87-b0e45e8293ae" providerId="AD" clId="Web-{7054A917-5EFB-83D4-E55B-EDFE0333E6AE}" dt="2022-01-26T16:42:27.926" v="475"/>
          <ac:graphicFrameMkLst>
            <pc:docMk/>
            <pc:sldMk cId="3341152520" sldId="262"/>
            <ac:graphicFrameMk id="5" creationId="{A08D4538-EE76-45FD-90D7-133873AEC65B}"/>
          </ac:graphicFrameMkLst>
        </pc:graphicFrameChg>
      </pc:sldChg>
      <pc:sldChg chg="modSp">
        <pc:chgData name="stefma.bsfi21" userId="S::stefma.bsfi21@unterricht.bbs1-mainz.de::ab95b906-faca-46c4-9e87-b0e45e8293ae" providerId="AD" clId="Web-{7054A917-5EFB-83D4-E55B-EDFE0333E6AE}" dt="2022-01-26T16:40:21.033" v="470" actId="20577"/>
        <pc:sldMkLst>
          <pc:docMk/>
          <pc:sldMk cId="1670956095" sldId="264"/>
        </pc:sldMkLst>
        <pc:spChg chg="mod">
          <ac:chgData name="stefma.bsfi21" userId="S::stefma.bsfi21@unterricht.bbs1-mainz.de::ab95b906-faca-46c4-9e87-b0e45e8293ae" providerId="AD" clId="Web-{7054A917-5EFB-83D4-E55B-EDFE0333E6AE}" dt="2022-01-26T16:40:21.033" v="470" actId="20577"/>
          <ac:spMkLst>
            <pc:docMk/>
            <pc:sldMk cId="1670956095" sldId="264"/>
            <ac:spMk id="2" creationId="{CD46AA85-0001-4BB1-BC72-E140D3AA97E9}"/>
          </ac:spMkLst>
        </pc:spChg>
        <pc:spChg chg="mod">
          <ac:chgData name="stefma.bsfi21" userId="S::stefma.bsfi21@unterricht.bbs1-mainz.de::ab95b906-faca-46c4-9e87-b0e45e8293ae" providerId="AD" clId="Web-{7054A917-5EFB-83D4-E55B-EDFE0333E6AE}" dt="2022-01-26T16:33:50.259" v="419" actId="20577"/>
          <ac:spMkLst>
            <pc:docMk/>
            <pc:sldMk cId="1670956095" sldId="264"/>
            <ac:spMk id="3" creationId="{8426B42B-936E-4C59-9E09-70359BA70630}"/>
          </ac:spMkLst>
        </pc:spChg>
      </pc:sldChg>
      <pc:sldChg chg="modSp del mod setBg">
        <pc:chgData name="stefma.bsfi21" userId="S::stefma.bsfi21@unterricht.bbs1-mainz.de::ab95b906-faca-46c4-9e87-b0e45e8293ae" providerId="AD" clId="Web-{7054A917-5EFB-83D4-E55B-EDFE0333E6AE}" dt="2022-01-26T16:36:46.419" v="445"/>
        <pc:sldMkLst>
          <pc:docMk/>
          <pc:sldMk cId="1731434295" sldId="265"/>
        </pc:sldMkLst>
        <pc:spChg chg="mod">
          <ac:chgData name="stefma.bsfi21" userId="S::stefma.bsfi21@unterricht.bbs1-mainz.de::ab95b906-faca-46c4-9e87-b0e45e8293ae" providerId="AD" clId="Web-{7054A917-5EFB-83D4-E55B-EDFE0333E6AE}" dt="2022-01-26T16:36:40.997" v="443" actId="20577"/>
          <ac:spMkLst>
            <pc:docMk/>
            <pc:sldMk cId="1731434295" sldId="265"/>
            <ac:spMk id="3" creationId="{FC67D20B-657D-4101-BDFF-5EE11AF321BE}"/>
          </ac:spMkLst>
        </pc:spChg>
      </pc:sldChg>
      <pc:sldChg chg="addSp delSp modSp mod setBg">
        <pc:chgData name="stefma.bsfi21" userId="S::stefma.bsfi21@unterricht.bbs1-mainz.de::ab95b906-faca-46c4-9e87-b0e45e8293ae" providerId="AD" clId="Web-{7054A917-5EFB-83D4-E55B-EDFE0333E6AE}" dt="2022-01-26T16:40:17.595" v="468" actId="20577"/>
        <pc:sldMkLst>
          <pc:docMk/>
          <pc:sldMk cId="3983953851" sldId="277"/>
        </pc:sldMkLst>
        <pc:spChg chg="mod">
          <ac:chgData name="stefma.bsfi21" userId="S::stefma.bsfi21@unterricht.bbs1-mainz.de::ab95b906-faca-46c4-9e87-b0e45e8293ae" providerId="AD" clId="Web-{7054A917-5EFB-83D4-E55B-EDFE0333E6AE}" dt="2022-01-26T16:40:17.595" v="468" actId="20577"/>
          <ac:spMkLst>
            <pc:docMk/>
            <pc:sldMk cId="3983953851" sldId="277"/>
            <ac:spMk id="2" creationId="{CD46AA85-0001-4BB1-BC72-E140D3AA97E9}"/>
          </ac:spMkLst>
        </pc:spChg>
        <pc:spChg chg="mod">
          <ac:chgData name="stefma.bsfi21" userId="S::stefma.bsfi21@unterricht.bbs1-mainz.de::ab95b906-faca-46c4-9e87-b0e45e8293ae" providerId="AD" clId="Web-{7054A917-5EFB-83D4-E55B-EDFE0333E6AE}" dt="2022-01-26T16:38:54.343" v="466" actId="20577"/>
          <ac:spMkLst>
            <pc:docMk/>
            <pc:sldMk cId="3983953851" sldId="277"/>
            <ac:spMk id="3" creationId="{8426B42B-936E-4C59-9E09-70359BA70630}"/>
          </ac:spMkLst>
        </pc:spChg>
        <pc:spChg chg="add mod">
          <ac:chgData name="stefma.bsfi21" userId="S::stefma.bsfi21@unterricht.bbs1-mainz.de::ab95b906-faca-46c4-9e87-b0e45e8293ae" providerId="AD" clId="Web-{7054A917-5EFB-83D4-E55B-EDFE0333E6AE}" dt="2022-01-26T16:31:06.771" v="17" actId="20577"/>
          <ac:spMkLst>
            <pc:docMk/>
            <pc:sldMk cId="3983953851" sldId="277"/>
            <ac:spMk id="4" creationId="{E7471870-E633-4AB6-9A73-2C520E6A6C1F}"/>
          </ac:spMkLst>
        </pc:spChg>
        <pc:spChg chg="add del">
          <ac:chgData name="stefma.bsfi21" userId="S::stefma.bsfi21@unterricht.bbs1-mainz.de::ab95b906-faca-46c4-9e87-b0e45e8293ae" providerId="AD" clId="Web-{7054A917-5EFB-83D4-E55B-EDFE0333E6AE}" dt="2022-01-26T16:29:34.191" v="1"/>
          <ac:spMkLst>
            <pc:docMk/>
            <pc:sldMk cId="3983953851" sldId="277"/>
            <ac:spMk id="8" creationId="{33CD251C-A887-4D2F-925B-FC097198538B}"/>
          </ac:spMkLst>
        </pc:spChg>
        <pc:spChg chg="add del">
          <ac:chgData name="stefma.bsfi21" userId="S::stefma.bsfi21@unterricht.bbs1-mainz.de::ab95b906-faca-46c4-9e87-b0e45e8293ae" providerId="AD" clId="Web-{7054A917-5EFB-83D4-E55B-EDFE0333E6AE}" dt="2022-01-26T16:29:34.191" v="1"/>
          <ac:spMkLst>
            <pc:docMk/>
            <pc:sldMk cId="3983953851" sldId="277"/>
            <ac:spMk id="10" creationId="{B19D093C-27FB-4032-B282-42C4563F257C}"/>
          </ac:spMkLst>
        </pc:spChg>
        <pc:spChg chg="add del">
          <ac:chgData name="stefma.bsfi21" userId="S::stefma.bsfi21@unterricht.bbs1-mainz.de::ab95b906-faca-46c4-9e87-b0e45e8293ae" providerId="AD" clId="Web-{7054A917-5EFB-83D4-E55B-EDFE0333E6AE}" dt="2022-01-26T16:30:26.207" v="3"/>
          <ac:spMkLst>
            <pc:docMk/>
            <pc:sldMk cId="3983953851" sldId="277"/>
            <ac:spMk id="16" creationId="{C7FA33FF-088D-4F16-95A2-2C64D353DEA8}"/>
          </ac:spMkLst>
        </pc:spChg>
        <pc:spChg chg="add del">
          <ac:chgData name="stefma.bsfi21" userId="S::stefma.bsfi21@unterricht.bbs1-mainz.de::ab95b906-faca-46c4-9e87-b0e45e8293ae" providerId="AD" clId="Web-{7054A917-5EFB-83D4-E55B-EDFE0333E6AE}" dt="2022-01-26T16:30:26.207" v="3"/>
          <ac:spMkLst>
            <pc:docMk/>
            <pc:sldMk cId="3983953851" sldId="277"/>
            <ac:spMk id="17" creationId="{A376EFB1-01CF-419F-ABF1-2AF02BBFCBD1}"/>
          </ac:spMkLst>
        </pc:spChg>
        <pc:spChg chg="add del">
          <ac:chgData name="stefma.bsfi21" userId="S::stefma.bsfi21@unterricht.bbs1-mainz.de::ab95b906-faca-46c4-9e87-b0e45e8293ae" providerId="AD" clId="Web-{7054A917-5EFB-83D4-E55B-EDFE0333E6AE}" dt="2022-01-26T16:30:26.207" v="3"/>
          <ac:spMkLst>
            <pc:docMk/>
            <pc:sldMk cId="3983953851" sldId="277"/>
            <ac:spMk id="18" creationId="{FF9DEA15-78BD-4750-AA18-B9F28A6D5AB8}"/>
          </ac:spMkLst>
        </pc:spChg>
        <pc:grpChg chg="add del">
          <ac:chgData name="stefma.bsfi21" userId="S::stefma.bsfi21@unterricht.bbs1-mainz.de::ab95b906-faca-46c4-9e87-b0e45e8293ae" providerId="AD" clId="Web-{7054A917-5EFB-83D4-E55B-EDFE0333E6AE}" dt="2022-01-26T16:29:34.191" v="1"/>
          <ac:grpSpMkLst>
            <pc:docMk/>
            <pc:sldMk cId="3983953851" sldId="277"/>
            <ac:grpSpMk id="12" creationId="{35EE815E-1BD3-4777-B652-6D98825BF66B}"/>
          </ac:grpSpMkLst>
        </pc:grpChg>
      </pc:sldChg>
      <pc:sldChg chg="addSp modSp ord modNotes">
        <pc:chgData name="stefma.bsfi21" userId="S::stefma.bsfi21@unterricht.bbs1-mainz.de::ab95b906-faca-46c4-9e87-b0e45e8293ae" providerId="AD" clId="Web-{7054A917-5EFB-83D4-E55B-EDFE0333E6AE}" dt="2022-01-26T16:37:12.388" v="453"/>
        <pc:sldMkLst>
          <pc:docMk/>
          <pc:sldMk cId="1029209907" sldId="279"/>
        </pc:sldMkLst>
        <pc:spChg chg="mod">
          <ac:chgData name="stefma.bsfi21" userId="S::stefma.bsfi21@unterricht.bbs1-mainz.de::ab95b906-faca-46c4-9e87-b0e45e8293ae" providerId="AD" clId="Web-{7054A917-5EFB-83D4-E55B-EDFE0333E6AE}" dt="2022-01-26T16:37:07.794" v="452" actId="1076"/>
          <ac:spMkLst>
            <pc:docMk/>
            <pc:sldMk cId="1029209907" sldId="279"/>
            <ac:spMk id="4" creationId="{800918B9-4BB3-47C7-BF2A-ACB8F9841D76}"/>
          </ac:spMkLst>
        </pc:spChg>
        <pc:picChg chg="add mod">
          <ac:chgData name="stefma.bsfi21" userId="S::stefma.bsfi21@unterricht.bbs1-mainz.de::ab95b906-faca-46c4-9e87-b0e45e8293ae" providerId="AD" clId="Web-{7054A917-5EFB-83D4-E55B-EDFE0333E6AE}" dt="2022-01-26T16:36:31.106" v="442" actId="1076"/>
          <ac:picMkLst>
            <pc:docMk/>
            <pc:sldMk cId="1029209907" sldId="279"/>
            <ac:picMk id="6" creationId="{A8C70AF7-E28E-4648-B5C3-50AF6E5E466D}"/>
          </ac:picMkLst>
        </pc:picChg>
      </pc:sldChg>
      <pc:sldChg chg="addSp delSp modSp add del mod replId setBg modNotes">
        <pc:chgData name="stefma.bsfi21" userId="S::stefma.bsfi21@unterricht.bbs1-mainz.de::ab95b906-faca-46c4-9e87-b0e45e8293ae" providerId="AD" clId="Web-{7054A917-5EFB-83D4-E55B-EDFE0333E6AE}" dt="2022-01-26T16:37:03.575" v="451"/>
        <pc:sldMkLst>
          <pc:docMk/>
          <pc:sldMk cId="2299204655" sldId="285"/>
        </pc:sldMkLst>
        <pc:spChg chg="mod">
          <ac:chgData name="stefma.bsfi21" userId="S::stefma.bsfi21@unterricht.bbs1-mainz.de::ab95b906-faca-46c4-9e87-b0e45e8293ae" providerId="AD" clId="Web-{7054A917-5EFB-83D4-E55B-EDFE0333E6AE}" dt="2022-01-26T16:35:01.870" v="425" actId="20577"/>
          <ac:spMkLst>
            <pc:docMk/>
            <pc:sldMk cId="2299204655" sldId="285"/>
            <ac:spMk id="5" creationId="{4937B816-9A3F-4C01-850C-F96CD1B886A0}"/>
          </ac:spMkLst>
        </pc:spChg>
        <pc:picChg chg="del">
          <ac:chgData name="stefma.bsfi21" userId="S::stefma.bsfi21@unterricht.bbs1-mainz.de::ab95b906-faca-46c4-9e87-b0e45e8293ae" providerId="AD" clId="Web-{7054A917-5EFB-83D4-E55B-EDFE0333E6AE}" dt="2022-01-26T16:35:38.605" v="432"/>
          <ac:picMkLst>
            <pc:docMk/>
            <pc:sldMk cId="2299204655" sldId="285"/>
            <ac:picMk id="2" creationId="{61F7E5ED-940C-43F4-AE7A-266F27DA4205}"/>
          </ac:picMkLst>
        </pc:picChg>
        <pc:picChg chg="add del mod">
          <ac:chgData name="stefma.bsfi21" userId="S::stefma.bsfi21@unterricht.bbs1-mainz.de::ab95b906-faca-46c4-9e87-b0e45e8293ae" providerId="AD" clId="Web-{7054A917-5EFB-83D4-E55B-EDFE0333E6AE}" dt="2022-01-26T16:36:27.731" v="440"/>
          <ac:picMkLst>
            <pc:docMk/>
            <pc:sldMk cId="2299204655" sldId="285"/>
            <ac:picMk id="3" creationId="{CCB4B029-C9B4-489F-911D-2311FB5D191A}"/>
          </ac:picMkLst>
        </pc:picChg>
      </pc:sldChg>
    </pc:docChg>
  </pc:docChgLst>
  <pc:docChgLst>
    <pc:chgData name="stefma.bsfi21" userId="S::stefma.bsfi21@unterricht.bbs1-mainz.de::ab95b906-faca-46c4-9e87-b0e45e8293ae" providerId="AD" clId="Web-{3462FC9D-D073-4435-A4B0-0DD7F8FFEA37}"/>
    <pc:docChg chg="modSld">
      <pc:chgData name="stefma.bsfi21" userId="S::stefma.bsfi21@unterricht.bbs1-mainz.de::ab95b906-faca-46c4-9e87-b0e45e8293ae" providerId="AD" clId="Web-{3462FC9D-D073-4435-A4B0-0DD7F8FFEA37}" dt="2022-01-20T17:02:25.306" v="3" actId="20577"/>
      <pc:docMkLst>
        <pc:docMk/>
      </pc:docMkLst>
      <pc:sldChg chg="modSp">
        <pc:chgData name="stefma.bsfi21" userId="S::stefma.bsfi21@unterricht.bbs1-mainz.de::ab95b906-faca-46c4-9e87-b0e45e8293ae" providerId="AD" clId="Web-{3462FC9D-D073-4435-A4B0-0DD7F8FFEA37}" dt="2022-01-20T17:02:25.306" v="3" actId="20577"/>
        <pc:sldMkLst>
          <pc:docMk/>
          <pc:sldMk cId="3885465822" sldId="275"/>
        </pc:sldMkLst>
        <pc:spChg chg="mod">
          <ac:chgData name="stefma.bsfi21" userId="S::stefma.bsfi21@unterricht.bbs1-mainz.de::ab95b906-faca-46c4-9e87-b0e45e8293ae" providerId="AD" clId="Web-{3462FC9D-D073-4435-A4B0-0DD7F8FFEA37}" dt="2022-01-20T17:02:25.306" v="3" actId="20577"/>
          <ac:spMkLst>
            <pc:docMk/>
            <pc:sldMk cId="3885465822" sldId="275"/>
            <ac:spMk id="31" creationId="{D4D1B1D0-1DD2-4488-B2C9-ED28D7098513}"/>
          </ac:spMkLst>
        </pc:spChg>
      </pc:sldChg>
      <pc:sldChg chg="delSp">
        <pc:chgData name="stefma.bsfi21" userId="S::stefma.bsfi21@unterricht.bbs1-mainz.de::ab95b906-faca-46c4-9e87-b0e45e8293ae" providerId="AD" clId="Web-{3462FC9D-D073-4435-A4B0-0DD7F8FFEA37}" dt="2022-01-20T16:52:29.608" v="0"/>
        <pc:sldMkLst>
          <pc:docMk/>
          <pc:sldMk cId="644894169" sldId="276"/>
        </pc:sldMkLst>
        <pc:spChg chg="del">
          <ac:chgData name="stefma.bsfi21" userId="S::stefma.bsfi21@unterricht.bbs1-mainz.de::ab95b906-faca-46c4-9e87-b0e45e8293ae" providerId="AD" clId="Web-{3462FC9D-D073-4435-A4B0-0DD7F8FFEA37}" dt="2022-01-20T16:52:29.608" v="0"/>
          <ac:spMkLst>
            <pc:docMk/>
            <pc:sldMk cId="644894169" sldId="276"/>
            <ac:spMk id="3" creationId="{448FC7A6-AF07-42CD-99D2-0413C6C7292C}"/>
          </ac:spMkLst>
        </pc:spChg>
      </pc:sldChg>
    </pc:docChg>
  </pc:docChgLst>
  <pc:docChgLst>
    <pc:chgData name="heinda.bsfi21" userId="e88bc7d8-3c01-4550-b23e-e4e7fb848b2f" providerId="ADAL" clId="{11121607-51FD-4102-BBE2-C71585327C0B}"/>
    <pc:docChg chg="undo custSel modSld">
      <pc:chgData name="heinda.bsfi21" userId="e88bc7d8-3c01-4550-b23e-e4e7fb848b2f" providerId="ADAL" clId="{11121607-51FD-4102-BBE2-C71585327C0B}" dt="2022-01-27T07:37:57.307" v="436" actId="6549"/>
      <pc:docMkLst>
        <pc:docMk/>
      </pc:docMkLst>
      <pc:sldChg chg="addSp delSp modSp mod setBg setClrOvrMap modNotesTx">
        <pc:chgData name="heinda.bsfi21" userId="e88bc7d8-3c01-4550-b23e-e4e7fb848b2f" providerId="ADAL" clId="{11121607-51FD-4102-BBE2-C71585327C0B}" dt="2022-01-27T07:37:57.307" v="436" actId="6549"/>
        <pc:sldMkLst>
          <pc:docMk/>
          <pc:sldMk cId="573409023" sldId="261"/>
        </pc:sldMkLst>
        <pc:spChg chg="mod ord">
          <ac:chgData name="heinda.bsfi21" userId="e88bc7d8-3c01-4550-b23e-e4e7fb848b2f" providerId="ADAL" clId="{11121607-51FD-4102-BBE2-C71585327C0B}" dt="2022-01-20T12:11:13.482" v="227" actId="26606"/>
          <ac:spMkLst>
            <pc:docMk/>
            <pc:sldMk cId="573409023" sldId="261"/>
            <ac:spMk id="2" creationId="{CD46AA85-0001-4BB1-BC72-E140D3AA97E9}"/>
          </ac:spMkLst>
        </pc:spChg>
        <pc:spChg chg="del mod">
          <ac:chgData name="heinda.bsfi21" userId="e88bc7d8-3c01-4550-b23e-e4e7fb848b2f" providerId="ADAL" clId="{11121607-51FD-4102-BBE2-C71585327C0B}" dt="2022-01-20T11:58:08.017" v="180"/>
          <ac:spMkLst>
            <pc:docMk/>
            <pc:sldMk cId="573409023" sldId="261"/>
            <ac:spMk id="3" creationId="{8426B42B-936E-4C59-9E09-70359BA70630}"/>
          </ac:spMkLst>
        </pc:spChg>
        <pc:spChg chg="add del">
          <ac:chgData name="heinda.bsfi21" userId="e88bc7d8-3c01-4550-b23e-e4e7fb848b2f" providerId="ADAL" clId="{11121607-51FD-4102-BBE2-C71585327C0B}" dt="2022-01-20T08:57:41.605" v="44" actId="26606"/>
          <ac:spMkLst>
            <pc:docMk/>
            <pc:sldMk cId="573409023" sldId="261"/>
            <ac:spMk id="12" creationId="{D2B783EE-0239-4717-BBEA-8C9EAC61C824}"/>
          </ac:spMkLst>
        </pc:spChg>
        <pc:spChg chg="add del">
          <ac:chgData name="heinda.bsfi21" userId="e88bc7d8-3c01-4550-b23e-e4e7fb848b2f" providerId="ADAL" clId="{11121607-51FD-4102-BBE2-C71585327C0B}" dt="2022-01-20T08:57:41.605" v="44" actId="26606"/>
          <ac:spMkLst>
            <pc:docMk/>
            <pc:sldMk cId="573409023" sldId="261"/>
            <ac:spMk id="14" creationId="{A7B99495-F43F-4D80-A44F-2CB4764EB90B}"/>
          </ac:spMkLst>
        </pc:spChg>
        <pc:spChg chg="add del">
          <ac:chgData name="heinda.bsfi21" userId="e88bc7d8-3c01-4550-b23e-e4e7fb848b2f" providerId="ADAL" clId="{11121607-51FD-4102-BBE2-C71585327C0B}" dt="2022-01-20T08:57:41.605" v="44" actId="26606"/>
          <ac:spMkLst>
            <pc:docMk/>
            <pc:sldMk cId="573409023" sldId="261"/>
            <ac:spMk id="16" creationId="{70BEB1E7-2F88-40BC-B73D-42E5B6F80BFC}"/>
          </ac:spMkLst>
        </pc:spChg>
        <pc:spChg chg="add del">
          <ac:chgData name="heinda.bsfi21" userId="e88bc7d8-3c01-4550-b23e-e4e7fb848b2f" providerId="ADAL" clId="{11121607-51FD-4102-BBE2-C71585327C0B}" dt="2022-01-20T08:57:30.417" v="41" actId="26606"/>
          <ac:spMkLst>
            <pc:docMk/>
            <pc:sldMk cId="573409023" sldId="261"/>
            <ac:spMk id="21" creationId="{D2B783EE-0239-4717-BBEA-8C9EAC61C824}"/>
          </ac:spMkLst>
        </pc:spChg>
        <pc:spChg chg="add del">
          <ac:chgData name="heinda.bsfi21" userId="e88bc7d8-3c01-4550-b23e-e4e7fb848b2f" providerId="ADAL" clId="{11121607-51FD-4102-BBE2-C71585327C0B}" dt="2022-01-20T08:57:30.417" v="41" actId="26606"/>
          <ac:spMkLst>
            <pc:docMk/>
            <pc:sldMk cId="573409023" sldId="261"/>
            <ac:spMk id="23" creationId="{A7B99495-F43F-4D80-A44F-2CB4764EB90B}"/>
          </ac:spMkLst>
        </pc:spChg>
        <pc:spChg chg="add del">
          <ac:chgData name="heinda.bsfi21" userId="e88bc7d8-3c01-4550-b23e-e4e7fb848b2f" providerId="ADAL" clId="{11121607-51FD-4102-BBE2-C71585327C0B}" dt="2022-01-20T08:57:30.417" v="41" actId="26606"/>
          <ac:spMkLst>
            <pc:docMk/>
            <pc:sldMk cId="573409023" sldId="261"/>
            <ac:spMk id="25" creationId="{70BEB1E7-2F88-40BC-B73D-42E5B6F80BFC}"/>
          </ac:spMkLst>
        </pc:spChg>
        <pc:spChg chg="add del">
          <ac:chgData name="heinda.bsfi21" userId="e88bc7d8-3c01-4550-b23e-e4e7fb848b2f" providerId="ADAL" clId="{11121607-51FD-4102-BBE2-C71585327C0B}" dt="2022-01-20T08:57:41.598" v="43" actId="26606"/>
          <ac:spMkLst>
            <pc:docMk/>
            <pc:sldMk cId="573409023" sldId="261"/>
            <ac:spMk id="27" creationId="{3873B707-463F-40B0-8227-E8CC6C67EB25}"/>
          </ac:spMkLst>
        </pc:spChg>
        <pc:spChg chg="add del">
          <ac:chgData name="heinda.bsfi21" userId="e88bc7d8-3c01-4550-b23e-e4e7fb848b2f" providerId="ADAL" clId="{11121607-51FD-4102-BBE2-C71585327C0B}" dt="2022-01-20T08:57:41.598" v="43" actId="26606"/>
          <ac:spMkLst>
            <pc:docMk/>
            <pc:sldMk cId="573409023" sldId="261"/>
            <ac:spMk id="28" creationId="{6ECA6DCB-B7E1-40A9-9524-540C6DA40B1B}"/>
          </ac:spMkLst>
        </pc:spChg>
        <pc:spChg chg="add del">
          <ac:chgData name="heinda.bsfi21" userId="e88bc7d8-3c01-4550-b23e-e4e7fb848b2f" providerId="ADAL" clId="{11121607-51FD-4102-BBE2-C71585327C0B}" dt="2022-01-20T08:57:41.598" v="43" actId="26606"/>
          <ac:spMkLst>
            <pc:docMk/>
            <pc:sldMk cId="573409023" sldId="261"/>
            <ac:spMk id="29" creationId="{C13237C8-E62C-4F0D-A318-BD6FB6C2D138}"/>
          </ac:spMkLst>
        </pc:spChg>
        <pc:spChg chg="add del">
          <ac:chgData name="heinda.bsfi21" userId="e88bc7d8-3c01-4550-b23e-e4e7fb848b2f" providerId="ADAL" clId="{11121607-51FD-4102-BBE2-C71585327C0B}" dt="2022-01-20T08:57:41.598" v="43" actId="26606"/>
          <ac:spMkLst>
            <pc:docMk/>
            <pc:sldMk cId="573409023" sldId="261"/>
            <ac:spMk id="31" creationId="{19C9EAEA-39D0-4B0E-A0EB-51E7B26740B1}"/>
          </ac:spMkLst>
        </pc:spChg>
        <pc:spChg chg="add del">
          <ac:chgData name="heinda.bsfi21" userId="e88bc7d8-3c01-4550-b23e-e4e7fb848b2f" providerId="ADAL" clId="{11121607-51FD-4102-BBE2-C71585327C0B}" dt="2022-01-20T08:57:41.598" v="43" actId="26606"/>
          <ac:spMkLst>
            <pc:docMk/>
            <pc:sldMk cId="573409023" sldId="261"/>
            <ac:spMk id="33" creationId="{8CB5D2D7-DF65-4E86-BFBA-FFB9B5ACEB64}"/>
          </ac:spMkLst>
        </pc:spChg>
        <pc:spChg chg="add del">
          <ac:chgData name="heinda.bsfi21" userId="e88bc7d8-3c01-4550-b23e-e4e7fb848b2f" providerId="ADAL" clId="{11121607-51FD-4102-BBE2-C71585327C0B}" dt="2022-01-20T11:59:00.501" v="193" actId="26606"/>
          <ac:spMkLst>
            <pc:docMk/>
            <pc:sldMk cId="573409023" sldId="261"/>
            <ac:spMk id="35" creationId="{68A4132F-DEC6-4332-A00C-A11AD4519B6C}"/>
          </ac:spMkLst>
        </pc:spChg>
        <pc:spChg chg="add del">
          <ac:chgData name="heinda.bsfi21" userId="e88bc7d8-3c01-4550-b23e-e4e7fb848b2f" providerId="ADAL" clId="{11121607-51FD-4102-BBE2-C71585327C0B}" dt="2022-01-20T11:59:00.501" v="193" actId="26606"/>
          <ac:spMkLst>
            <pc:docMk/>
            <pc:sldMk cId="573409023" sldId="261"/>
            <ac:spMk id="36" creationId="{64965EAE-E41A-435F-B993-07E824B6C977}"/>
          </ac:spMkLst>
        </pc:spChg>
        <pc:spChg chg="add del">
          <ac:chgData name="heinda.bsfi21" userId="e88bc7d8-3c01-4550-b23e-e4e7fb848b2f" providerId="ADAL" clId="{11121607-51FD-4102-BBE2-C71585327C0B}" dt="2022-01-20T11:59:00.501" v="193" actId="26606"/>
          <ac:spMkLst>
            <pc:docMk/>
            <pc:sldMk cId="573409023" sldId="261"/>
            <ac:spMk id="37" creationId="{152F8994-E6D4-4311-9548-C3607BC43645}"/>
          </ac:spMkLst>
        </pc:spChg>
        <pc:spChg chg="add del">
          <ac:chgData name="heinda.bsfi21" userId="e88bc7d8-3c01-4550-b23e-e4e7fb848b2f" providerId="ADAL" clId="{11121607-51FD-4102-BBE2-C71585327C0B}" dt="2022-01-20T11:58:46.982" v="184" actId="26606"/>
          <ac:spMkLst>
            <pc:docMk/>
            <pc:sldMk cId="573409023" sldId="261"/>
            <ac:spMk id="41" creationId="{32CBEC0C-07A5-450B-9978-44D6C3C975E9}"/>
          </ac:spMkLst>
        </pc:spChg>
        <pc:spChg chg="add del">
          <ac:chgData name="heinda.bsfi21" userId="e88bc7d8-3c01-4550-b23e-e4e7fb848b2f" providerId="ADAL" clId="{11121607-51FD-4102-BBE2-C71585327C0B}" dt="2022-01-20T11:58:46.982" v="184" actId="26606"/>
          <ac:spMkLst>
            <pc:docMk/>
            <pc:sldMk cId="573409023" sldId="261"/>
            <ac:spMk id="44" creationId="{A6B42B9F-F674-4D7F-AEFD-F5DC47A70952}"/>
          </ac:spMkLst>
        </pc:spChg>
        <pc:spChg chg="add del">
          <ac:chgData name="heinda.bsfi21" userId="e88bc7d8-3c01-4550-b23e-e4e7fb848b2f" providerId="ADAL" clId="{11121607-51FD-4102-BBE2-C71585327C0B}" dt="2022-01-20T11:58:59.809" v="190" actId="26606"/>
          <ac:spMkLst>
            <pc:docMk/>
            <pc:sldMk cId="573409023" sldId="261"/>
            <ac:spMk id="45" creationId="{9A42C7B2-7BD6-433A-95AB-5AA4F44B5819}"/>
          </ac:spMkLst>
        </pc:spChg>
        <pc:spChg chg="add del">
          <ac:chgData name="heinda.bsfi21" userId="e88bc7d8-3c01-4550-b23e-e4e7fb848b2f" providerId="ADAL" clId="{11121607-51FD-4102-BBE2-C71585327C0B}" dt="2022-01-20T11:58:46.982" v="184" actId="26606"/>
          <ac:spMkLst>
            <pc:docMk/>
            <pc:sldMk cId="573409023" sldId="261"/>
            <ac:spMk id="46" creationId="{E677BBB0-8A66-4619-B31B-5097655C5FF2}"/>
          </ac:spMkLst>
        </pc:spChg>
        <pc:spChg chg="add del">
          <ac:chgData name="heinda.bsfi21" userId="e88bc7d8-3c01-4550-b23e-e4e7fb848b2f" providerId="ADAL" clId="{11121607-51FD-4102-BBE2-C71585327C0B}" dt="2022-01-20T11:58:59.809" v="190" actId="26606"/>
          <ac:spMkLst>
            <pc:docMk/>
            <pc:sldMk cId="573409023" sldId="261"/>
            <ac:spMk id="47" creationId="{0ADDB668-2CA4-4D2B-9C34-3487CA330BA8}"/>
          </ac:spMkLst>
        </pc:spChg>
        <pc:spChg chg="add del">
          <ac:chgData name="heinda.bsfi21" userId="e88bc7d8-3c01-4550-b23e-e4e7fb848b2f" providerId="ADAL" clId="{11121607-51FD-4102-BBE2-C71585327C0B}" dt="2022-01-20T11:58:46.982" v="184" actId="26606"/>
          <ac:spMkLst>
            <pc:docMk/>
            <pc:sldMk cId="573409023" sldId="261"/>
            <ac:spMk id="48" creationId="{FB56C437-7CF8-4D2B-8C62-6F9CEA5611FA}"/>
          </ac:spMkLst>
        </pc:spChg>
        <pc:spChg chg="add del">
          <ac:chgData name="heinda.bsfi21" userId="e88bc7d8-3c01-4550-b23e-e4e7fb848b2f" providerId="ADAL" clId="{11121607-51FD-4102-BBE2-C71585327C0B}" dt="2022-01-20T11:58:59.809" v="190" actId="26606"/>
          <ac:spMkLst>
            <pc:docMk/>
            <pc:sldMk cId="573409023" sldId="261"/>
            <ac:spMk id="49" creationId="{2568BC19-F052-4108-93E1-6A3D1DEC072F}"/>
          </ac:spMkLst>
        </pc:spChg>
        <pc:spChg chg="add del">
          <ac:chgData name="heinda.bsfi21" userId="e88bc7d8-3c01-4550-b23e-e4e7fb848b2f" providerId="ADAL" clId="{11121607-51FD-4102-BBE2-C71585327C0B}" dt="2022-01-20T11:58:46.982" v="184" actId="26606"/>
          <ac:spMkLst>
            <pc:docMk/>
            <pc:sldMk cId="573409023" sldId="261"/>
            <ac:spMk id="50" creationId="{288F414E-1A16-495F-8EF5-F55A4207EE48}"/>
          </ac:spMkLst>
        </pc:spChg>
        <pc:spChg chg="add del">
          <ac:chgData name="heinda.bsfi21" userId="e88bc7d8-3c01-4550-b23e-e4e7fb848b2f" providerId="ADAL" clId="{11121607-51FD-4102-BBE2-C71585327C0B}" dt="2022-01-20T11:58:59.809" v="190" actId="26606"/>
          <ac:spMkLst>
            <pc:docMk/>
            <pc:sldMk cId="573409023" sldId="261"/>
            <ac:spMk id="51" creationId="{D5FD337D-4D6B-4C8B-B6F5-121097E09881}"/>
          </ac:spMkLst>
        </pc:spChg>
        <pc:spChg chg="add del">
          <ac:chgData name="heinda.bsfi21" userId="e88bc7d8-3c01-4550-b23e-e4e7fb848b2f" providerId="ADAL" clId="{11121607-51FD-4102-BBE2-C71585327C0B}" dt="2022-01-20T11:58:49.903" v="186" actId="26606"/>
          <ac:spMkLst>
            <pc:docMk/>
            <pc:sldMk cId="573409023" sldId="261"/>
            <ac:spMk id="52" creationId="{33CD251C-A887-4D2F-925B-FC097198538B}"/>
          </ac:spMkLst>
        </pc:spChg>
        <pc:spChg chg="add del">
          <ac:chgData name="heinda.bsfi21" userId="e88bc7d8-3c01-4550-b23e-e4e7fb848b2f" providerId="ADAL" clId="{11121607-51FD-4102-BBE2-C71585327C0B}" dt="2022-01-20T11:58:59.809" v="190" actId="26606"/>
          <ac:spMkLst>
            <pc:docMk/>
            <pc:sldMk cId="573409023" sldId="261"/>
            <ac:spMk id="54" creationId="{36FC948C-A335-4E6A-AB8F-ECEBB676CA0A}"/>
          </ac:spMkLst>
        </pc:spChg>
        <pc:spChg chg="add del">
          <ac:chgData name="heinda.bsfi21" userId="e88bc7d8-3c01-4550-b23e-e4e7fb848b2f" providerId="ADAL" clId="{11121607-51FD-4102-BBE2-C71585327C0B}" dt="2022-01-20T11:58:49.903" v="186" actId="26606"/>
          <ac:spMkLst>
            <pc:docMk/>
            <pc:sldMk cId="573409023" sldId="261"/>
            <ac:spMk id="55" creationId="{025944BF-DF3F-442D-A24C-AC6DC86CE731}"/>
          </ac:spMkLst>
        </pc:spChg>
        <pc:spChg chg="add del">
          <ac:chgData name="heinda.bsfi21" userId="e88bc7d8-3c01-4550-b23e-e4e7fb848b2f" providerId="ADAL" clId="{11121607-51FD-4102-BBE2-C71585327C0B}" dt="2022-01-20T12:11:13.482" v="227" actId="26606"/>
          <ac:spMkLst>
            <pc:docMk/>
            <pc:sldMk cId="573409023" sldId="261"/>
            <ac:spMk id="60" creationId="{ED4D6CE2-C4FB-4B4D-991A-84C9705CD762}"/>
          </ac:spMkLst>
        </pc:spChg>
        <pc:spChg chg="add del">
          <ac:chgData name="heinda.bsfi21" userId="e88bc7d8-3c01-4550-b23e-e4e7fb848b2f" providerId="ADAL" clId="{11121607-51FD-4102-BBE2-C71585327C0B}" dt="2022-01-20T12:09:41.705" v="196"/>
          <ac:spMkLst>
            <pc:docMk/>
            <pc:sldMk cId="573409023" sldId="261"/>
            <ac:spMk id="62" creationId="{E2B481FC-F8C1-4BBA-B9D1-B1BCF4EF1335}"/>
          </ac:spMkLst>
        </pc:spChg>
        <pc:spChg chg="add del">
          <ac:chgData name="heinda.bsfi21" userId="e88bc7d8-3c01-4550-b23e-e4e7fb848b2f" providerId="ADAL" clId="{11121607-51FD-4102-BBE2-C71585327C0B}" dt="2022-01-20T12:10:40.085" v="208" actId="26606"/>
          <ac:spMkLst>
            <pc:docMk/>
            <pc:sldMk cId="573409023" sldId="261"/>
            <ac:spMk id="65" creationId="{DD7266DB-923E-4297-AC29-56F4F2711BE1}"/>
          </ac:spMkLst>
        </pc:spChg>
        <pc:spChg chg="add del">
          <ac:chgData name="heinda.bsfi21" userId="e88bc7d8-3c01-4550-b23e-e4e7fb848b2f" providerId="ADAL" clId="{11121607-51FD-4102-BBE2-C71585327C0B}" dt="2022-01-20T12:10:41.098" v="210" actId="26606"/>
          <ac:spMkLst>
            <pc:docMk/>
            <pc:sldMk cId="573409023" sldId="261"/>
            <ac:spMk id="66" creationId="{73DE2CFE-42F2-48F0-8706-5264E012B10C}"/>
          </ac:spMkLst>
        </pc:spChg>
        <pc:spChg chg="add del">
          <ac:chgData name="heinda.bsfi21" userId="e88bc7d8-3c01-4550-b23e-e4e7fb848b2f" providerId="ADAL" clId="{11121607-51FD-4102-BBE2-C71585327C0B}" dt="2022-01-20T12:10:40.085" v="208" actId="26606"/>
          <ac:spMkLst>
            <pc:docMk/>
            <pc:sldMk cId="573409023" sldId="261"/>
            <ac:spMk id="68" creationId="{10A05691-F36F-44DD-904C-144D68CAF7BD}"/>
          </ac:spMkLst>
        </pc:spChg>
        <pc:spChg chg="add del">
          <ac:chgData name="heinda.bsfi21" userId="e88bc7d8-3c01-4550-b23e-e4e7fb848b2f" providerId="ADAL" clId="{11121607-51FD-4102-BBE2-C71585327C0B}" dt="2022-01-20T12:10:41.705" v="212" actId="26606"/>
          <ac:spMkLst>
            <pc:docMk/>
            <pc:sldMk cId="573409023" sldId="261"/>
            <ac:spMk id="69" creationId="{10A05691-F36F-44DD-904C-144D68CAF7BD}"/>
          </ac:spMkLst>
        </pc:spChg>
        <pc:spChg chg="add del">
          <ac:chgData name="heinda.bsfi21" userId="e88bc7d8-3c01-4550-b23e-e4e7fb848b2f" providerId="ADAL" clId="{11121607-51FD-4102-BBE2-C71585327C0B}" dt="2022-01-20T12:10:41.705" v="212" actId="26606"/>
          <ac:spMkLst>
            <pc:docMk/>
            <pc:sldMk cId="573409023" sldId="261"/>
            <ac:spMk id="72" creationId="{DD7266DB-923E-4297-AC29-56F4F2711BE1}"/>
          </ac:spMkLst>
        </pc:spChg>
        <pc:spChg chg="add del">
          <ac:chgData name="heinda.bsfi21" userId="e88bc7d8-3c01-4550-b23e-e4e7fb848b2f" providerId="ADAL" clId="{11121607-51FD-4102-BBE2-C71585327C0B}" dt="2022-01-20T12:10:43.454" v="214" actId="26606"/>
          <ac:spMkLst>
            <pc:docMk/>
            <pc:sldMk cId="573409023" sldId="261"/>
            <ac:spMk id="74" creationId="{73DE2CFE-42F2-48F0-8706-5264E012B10C}"/>
          </ac:spMkLst>
        </pc:spChg>
        <pc:spChg chg="add del">
          <ac:chgData name="heinda.bsfi21" userId="e88bc7d8-3c01-4550-b23e-e4e7fb848b2f" providerId="ADAL" clId="{11121607-51FD-4102-BBE2-C71585327C0B}" dt="2022-01-20T12:10:44.712" v="216" actId="26606"/>
          <ac:spMkLst>
            <pc:docMk/>
            <pc:sldMk cId="573409023" sldId="261"/>
            <ac:spMk id="76" creationId="{10A05691-F36F-44DD-904C-144D68CAF7BD}"/>
          </ac:spMkLst>
        </pc:spChg>
        <pc:spChg chg="add del">
          <ac:chgData name="heinda.bsfi21" userId="e88bc7d8-3c01-4550-b23e-e4e7fb848b2f" providerId="ADAL" clId="{11121607-51FD-4102-BBE2-C71585327C0B}" dt="2022-01-20T12:10:44.712" v="216" actId="26606"/>
          <ac:spMkLst>
            <pc:docMk/>
            <pc:sldMk cId="573409023" sldId="261"/>
            <ac:spMk id="78" creationId="{DD7266DB-923E-4297-AC29-56F4F2711BE1}"/>
          </ac:spMkLst>
        </pc:spChg>
        <pc:spChg chg="add del">
          <ac:chgData name="heinda.bsfi21" userId="e88bc7d8-3c01-4550-b23e-e4e7fb848b2f" providerId="ADAL" clId="{11121607-51FD-4102-BBE2-C71585327C0B}" dt="2022-01-20T12:10:47.468" v="218" actId="26606"/>
          <ac:spMkLst>
            <pc:docMk/>
            <pc:sldMk cId="573409023" sldId="261"/>
            <ac:spMk id="80" creationId="{2EEE8F11-3582-44B7-9869-F2D26D7DD9D4}"/>
          </ac:spMkLst>
        </pc:spChg>
        <pc:spChg chg="add del">
          <ac:chgData name="heinda.bsfi21" userId="e88bc7d8-3c01-4550-b23e-e4e7fb848b2f" providerId="ADAL" clId="{11121607-51FD-4102-BBE2-C71585327C0B}" dt="2022-01-20T12:10:47.468" v="218" actId="26606"/>
          <ac:spMkLst>
            <pc:docMk/>
            <pc:sldMk cId="573409023" sldId="261"/>
            <ac:spMk id="81" creationId="{2141F1CC-6A53-4BCF-9127-AABB52E2497E}"/>
          </ac:spMkLst>
        </pc:spChg>
        <pc:spChg chg="add del">
          <ac:chgData name="heinda.bsfi21" userId="e88bc7d8-3c01-4550-b23e-e4e7fb848b2f" providerId="ADAL" clId="{11121607-51FD-4102-BBE2-C71585327C0B}" dt="2022-01-20T12:10:47.468" v="218" actId="26606"/>
          <ac:spMkLst>
            <pc:docMk/>
            <pc:sldMk cId="573409023" sldId="261"/>
            <ac:spMk id="82" creationId="{561B2B49-7142-4CA8-A929-4671548E6A5A}"/>
          </ac:spMkLst>
        </pc:spChg>
        <pc:spChg chg="add del">
          <ac:chgData name="heinda.bsfi21" userId="e88bc7d8-3c01-4550-b23e-e4e7fb848b2f" providerId="ADAL" clId="{11121607-51FD-4102-BBE2-C71585327C0B}" dt="2022-01-20T12:10:47.468" v="218" actId="26606"/>
          <ac:spMkLst>
            <pc:docMk/>
            <pc:sldMk cId="573409023" sldId="261"/>
            <ac:spMk id="83" creationId="{2D2A03BA-F696-40E6-B751-C99396D1574B}"/>
          </ac:spMkLst>
        </pc:spChg>
        <pc:spChg chg="add del">
          <ac:chgData name="heinda.bsfi21" userId="e88bc7d8-3c01-4550-b23e-e4e7fb848b2f" providerId="ADAL" clId="{11121607-51FD-4102-BBE2-C71585327C0B}" dt="2022-01-20T12:10:48.804" v="220" actId="26606"/>
          <ac:spMkLst>
            <pc:docMk/>
            <pc:sldMk cId="573409023" sldId="261"/>
            <ac:spMk id="85" creationId="{73DE2CFE-42F2-48F0-8706-5264E012B10C}"/>
          </ac:spMkLst>
        </pc:spChg>
        <pc:spChg chg="add del">
          <ac:chgData name="heinda.bsfi21" userId="e88bc7d8-3c01-4550-b23e-e4e7fb848b2f" providerId="ADAL" clId="{11121607-51FD-4102-BBE2-C71585327C0B}" dt="2022-01-20T12:10:51.028" v="222" actId="26606"/>
          <ac:spMkLst>
            <pc:docMk/>
            <pc:sldMk cId="573409023" sldId="261"/>
            <ac:spMk id="87" creationId="{6C9F64E8-8F1D-4A06-B1A4-685E72C092CA}"/>
          </ac:spMkLst>
        </pc:spChg>
        <pc:spChg chg="add del">
          <ac:chgData name="heinda.bsfi21" userId="e88bc7d8-3c01-4550-b23e-e4e7fb848b2f" providerId="ADAL" clId="{11121607-51FD-4102-BBE2-C71585327C0B}" dt="2022-01-20T12:10:51.028" v="222" actId="26606"/>
          <ac:spMkLst>
            <pc:docMk/>
            <pc:sldMk cId="573409023" sldId="261"/>
            <ac:spMk id="88" creationId="{9073D962-D3D2-4A72-8593-65C213CBFFC3}"/>
          </ac:spMkLst>
        </pc:spChg>
        <pc:spChg chg="add del">
          <ac:chgData name="heinda.bsfi21" userId="e88bc7d8-3c01-4550-b23e-e4e7fb848b2f" providerId="ADAL" clId="{11121607-51FD-4102-BBE2-C71585327C0B}" dt="2022-01-20T12:10:51.028" v="222" actId="26606"/>
          <ac:spMkLst>
            <pc:docMk/>
            <pc:sldMk cId="573409023" sldId="261"/>
            <ac:spMk id="89" creationId="{2387511B-F6E1-4929-AC90-94FB8B6B0F41}"/>
          </ac:spMkLst>
        </pc:spChg>
        <pc:spChg chg="add del">
          <ac:chgData name="heinda.bsfi21" userId="e88bc7d8-3c01-4550-b23e-e4e7fb848b2f" providerId="ADAL" clId="{11121607-51FD-4102-BBE2-C71585327C0B}" dt="2022-01-20T12:10:51.028" v="222" actId="26606"/>
          <ac:spMkLst>
            <pc:docMk/>
            <pc:sldMk cId="573409023" sldId="261"/>
            <ac:spMk id="90" creationId="{AA58F78C-27AB-465F-AA33-15E08AF267F9}"/>
          </ac:spMkLst>
        </pc:spChg>
        <pc:spChg chg="add del">
          <ac:chgData name="heinda.bsfi21" userId="e88bc7d8-3c01-4550-b23e-e4e7fb848b2f" providerId="ADAL" clId="{11121607-51FD-4102-BBE2-C71585327C0B}" dt="2022-01-20T12:10:51.028" v="222" actId="26606"/>
          <ac:spMkLst>
            <pc:docMk/>
            <pc:sldMk cId="573409023" sldId="261"/>
            <ac:spMk id="91" creationId="{5C7BE58F-F38A-473A-8062-A392696BF529}"/>
          </ac:spMkLst>
        </pc:spChg>
        <pc:spChg chg="add del">
          <ac:chgData name="heinda.bsfi21" userId="e88bc7d8-3c01-4550-b23e-e4e7fb848b2f" providerId="ADAL" clId="{11121607-51FD-4102-BBE2-C71585327C0B}" dt="2022-01-20T12:11:10.695" v="224" actId="26606"/>
          <ac:spMkLst>
            <pc:docMk/>
            <pc:sldMk cId="573409023" sldId="261"/>
            <ac:spMk id="93" creationId="{114C78B5-EC6B-4A39-8860-705100867457}"/>
          </ac:spMkLst>
        </pc:spChg>
        <pc:spChg chg="add del">
          <ac:chgData name="heinda.bsfi21" userId="e88bc7d8-3c01-4550-b23e-e4e7fb848b2f" providerId="ADAL" clId="{11121607-51FD-4102-BBE2-C71585327C0B}" dt="2022-01-20T12:11:10.695" v="224" actId="26606"/>
          <ac:spMkLst>
            <pc:docMk/>
            <pc:sldMk cId="573409023" sldId="261"/>
            <ac:spMk id="97" creationId="{EB239F54-3A47-42E1-83CB-5A4F9E288DC2}"/>
          </ac:spMkLst>
        </pc:spChg>
        <pc:spChg chg="add del">
          <ac:chgData name="heinda.bsfi21" userId="e88bc7d8-3c01-4550-b23e-e4e7fb848b2f" providerId="ADAL" clId="{11121607-51FD-4102-BBE2-C71585327C0B}" dt="2022-01-20T12:11:13.476" v="226" actId="26606"/>
          <ac:spMkLst>
            <pc:docMk/>
            <pc:sldMk cId="573409023" sldId="261"/>
            <ac:spMk id="99" creationId="{73DE2CFE-42F2-48F0-8706-5264E012B10C}"/>
          </ac:spMkLst>
        </pc:spChg>
        <pc:spChg chg="add">
          <ac:chgData name="heinda.bsfi21" userId="e88bc7d8-3c01-4550-b23e-e4e7fb848b2f" providerId="ADAL" clId="{11121607-51FD-4102-BBE2-C71585327C0B}" dt="2022-01-20T12:11:13.482" v="227" actId="26606"/>
          <ac:spMkLst>
            <pc:docMk/>
            <pc:sldMk cId="573409023" sldId="261"/>
            <ac:spMk id="101" creationId="{10A05691-F36F-44DD-904C-144D68CAF7BD}"/>
          </ac:spMkLst>
        </pc:spChg>
        <pc:spChg chg="add mod">
          <ac:chgData name="heinda.bsfi21" userId="e88bc7d8-3c01-4550-b23e-e4e7fb848b2f" providerId="ADAL" clId="{11121607-51FD-4102-BBE2-C71585327C0B}" dt="2022-01-20T13:01:42.992" v="392" actId="27636"/>
          <ac:spMkLst>
            <pc:docMk/>
            <pc:sldMk cId="573409023" sldId="261"/>
            <ac:spMk id="103" creationId="{DD7266DB-923E-4297-AC29-56F4F2711BE1}"/>
          </ac:spMkLst>
        </pc:spChg>
        <pc:grpChg chg="add del">
          <ac:chgData name="heinda.bsfi21" userId="e88bc7d8-3c01-4550-b23e-e4e7fb848b2f" providerId="ADAL" clId="{11121607-51FD-4102-BBE2-C71585327C0B}" dt="2022-01-20T08:57:41.598" v="43" actId="26606"/>
          <ac:grpSpMkLst>
            <pc:docMk/>
            <pc:sldMk cId="573409023" sldId="261"/>
            <ac:grpSpMk id="30" creationId="{1DE889C7-FAD6-4397-98E2-05D503484459}"/>
          </ac:grpSpMkLst>
        </pc:grpChg>
        <pc:grpChg chg="add del">
          <ac:chgData name="heinda.bsfi21" userId="e88bc7d8-3c01-4550-b23e-e4e7fb848b2f" providerId="ADAL" clId="{11121607-51FD-4102-BBE2-C71585327C0B}" dt="2022-01-20T11:58:49.903" v="186" actId="26606"/>
          <ac:grpSpMkLst>
            <pc:docMk/>
            <pc:sldMk cId="573409023" sldId="261"/>
            <ac:grpSpMk id="53" creationId="{770AE191-D2EA-45C9-A44D-830C188F74CB}"/>
          </ac:grpSpMkLst>
        </pc:grpChg>
        <pc:grpChg chg="add del">
          <ac:chgData name="heinda.bsfi21" userId="e88bc7d8-3c01-4550-b23e-e4e7fb848b2f" providerId="ADAL" clId="{11121607-51FD-4102-BBE2-C71585327C0B}" dt="2022-01-20T12:11:10.695" v="224" actId="26606"/>
          <ac:grpSpMkLst>
            <pc:docMk/>
            <pc:sldMk cId="573409023" sldId="261"/>
            <ac:grpSpMk id="94" creationId="{A50943B0-FDF7-4C2C-B784-9208C945A8C3}"/>
          </ac:grpSpMkLst>
        </pc:grpChg>
        <pc:picChg chg="add mod ord">
          <ac:chgData name="heinda.bsfi21" userId="e88bc7d8-3c01-4550-b23e-e4e7fb848b2f" providerId="ADAL" clId="{11121607-51FD-4102-BBE2-C71585327C0B}" dt="2022-01-20T12:11:13.482" v="227" actId="26606"/>
          <ac:picMkLst>
            <pc:docMk/>
            <pc:sldMk cId="573409023" sldId="261"/>
            <ac:picMk id="5" creationId="{D2DEF0CA-C9FE-449C-8880-30491BA24D78}"/>
          </ac:picMkLst>
        </pc:picChg>
        <pc:picChg chg="add del mod">
          <ac:chgData name="heinda.bsfi21" userId="e88bc7d8-3c01-4550-b23e-e4e7fb848b2f" providerId="ADAL" clId="{11121607-51FD-4102-BBE2-C71585327C0B}" dt="2022-01-20T12:09:11.137" v="195" actId="478"/>
          <ac:picMkLst>
            <pc:docMk/>
            <pc:sldMk cId="573409023" sldId="261"/>
            <ac:picMk id="6" creationId="{177C8E34-7657-4F4D-8880-46F26A1365D6}"/>
          </ac:picMkLst>
        </pc:picChg>
        <pc:picChg chg="add del mod">
          <ac:chgData name="heinda.bsfi21" userId="e88bc7d8-3c01-4550-b23e-e4e7fb848b2f" providerId="ADAL" clId="{11121607-51FD-4102-BBE2-C71585327C0B}" dt="2022-01-20T08:52:52.643" v="34" actId="478"/>
          <ac:picMkLst>
            <pc:docMk/>
            <pc:sldMk cId="573409023" sldId="261"/>
            <ac:picMk id="7" creationId="{F7D5CF64-77AD-4675-A20C-3B80A975BC04}"/>
          </ac:picMkLst>
        </pc:picChg>
        <pc:picChg chg="add mod ord">
          <ac:chgData name="heinda.bsfi21" userId="e88bc7d8-3c01-4550-b23e-e4e7fb848b2f" providerId="ADAL" clId="{11121607-51FD-4102-BBE2-C71585327C0B}" dt="2022-01-20T12:11:13.482" v="227" actId="26606"/>
          <ac:picMkLst>
            <pc:docMk/>
            <pc:sldMk cId="573409023" sldId="261"/>
            <ac:picMk id="8" creationId="{AFA6A37C-D254-4C7E-A21A-2A918A1F6792}"/>
          </ac:picMkLst>
        </pc:picChg>
        <pc:picChg chg="add del mod ord">
          <ac:chgData name="heinda.bsfi21" userId="e88bc7d8-3c01-4550-b23e-e4e7fb848b2f" providerId="ADAL" clId="{11121607-51FD-4102-BBE2-C71585327C0B}" dt="2022-01-20T12:10:12.044" v="200" actId="478"/>
          <ac:picMkLst>
            <pc:docMk/>
            <pc:sldMk cId="573409023" sldId="261"/>
            <ac:picMk id="9" creationId="{9C8703E2-1E81-40C1-8315-C2264E95AC32}"/>
          </ac:picMkLst>
        </pc:picChg>
        <pc:picChg chg="add mod">
          <ac:chgData name="heinda.bsfi21" userId="e88bc7d8-3c01-4550-b23e-e4e7fb848b2f" providerId="ADAL" clId="{11121607-51FD-4102-BBE2-C71585327C0B}" dt="2022-01-20T12:11:13.482" v="227" actId="26606"/>
          <ac:picMkLst>
            <pc:docMk/>
            <pc:sldMk cId="573409023" sldId="261"/>
            <ac:picMk id="11" creationId="{AD02A53F-BEBA-49FA-A3C5-C4BC3254350F}"/>
          </ac:picMkLst>
        </pc:picChg>
        <pc:cxnChg chg="add del">
          <ac:chgData name="heinda.bsfi21" userId="e88bc7d8-3c01-4550-b23e-e4e7fb848b2f" providerId="ADAL" clId="{11121607-51FD-4102-BBE2-C71585327C0B}" dt="2022-01-20T11:58:55.730" v="188" actId="26606"/>
          <ac:cxnSpMkLst>
            <pc:docMk/>
            <pc:sldMk cId="573409023" sldId="261"/>
            <ac:cxnSpMk id="42" creationId="{8F880EF2-DF79-4D9D-8F11-E91D48C79741}"/>
          </ac:cxnSpMkLst>
        </pc:cxnChg>
        <pc:cxnChg chg="add del">
          <ac:chgData name="heinda.bsfi21" userId="e88bc7d8-3c01-4550-b23e-e4e7fb848b2f" providerId="ADAL" clId="{11121607-51FD-4102-BBE2-C71585327C0B}" dt="2022-01-20T11:59:00.495" v="192" actId="26606"/>
          <ac:cxnSpMkLst>
            <pc:docMk/>
            <pc:sldMk cId="573409023" sldId="261"/>
            <ac:cxnSpMk id="56" creationId="{C800968E-0A99-46C4-A9B2-6A63AC66F4B0}"/>
          </ac:cxnSpMkLst>
        </pc:cxnChg>
        <pc:cxnChg chg="add del">
          <ac:chgData name="heinda.bsfi21" userId="e88bc7d8-3c01-4550-b23e-e4e7fb848b2f" providerId="ADAL" clId="{11121607-51FD-4102-BBE2-C71585327C0B}" dt="2022-01-20T11:59:00.495" v="192" actId="26606"/>
          <ac:cxnSpMkLst>
            <pc:docMk/>
            <pc:sldMk cId="573409023" sldId="261"/>
            <ac:cxnSpMk id="57" creationId="{0627B73E-D784-4780-AA33-DCDFE7DA16ED}"/>
          </ac:cxnSpMkLst>
        </pc:cxnChg>
        <pc:cxnChg chg="add del">
          <ac:chgData name="heinda.bsfi21" userId="e88bc7d8-3c01-4550-b23e-e4e7fb848b2f" providerId="ADAL" clId="{11121607-51FD-4102-BBE2-C71585327C0B}" dt="2022-01-20T11:59:00.495" v="192" actId="26606"/>
          <ac:cxnSpMkLst>
            <pc:docMk/>
            <pc:sldMk cId="573409023" sldId="261"/>
            <ac:cxnSpMk id="58" creationId="{EBAD6A72-88E8-42F7-88B9-CAF744536BE4}"/>
          </ac:cxnSpMkLst>
        </pc:cxnChg>
        <pc:cxnChg chg="add del">
          <ac:chgData name="heinda.bsfi21" userId="e88bc7d8-3c01-4550-b23e-e4e7fb848b2f" providerId="ADAL" clId="{11121607-51FD-4102-BBE2-C71585327C0B}" dt="2022-01-20T12:11:13.482" v="227" actId="26606"/>
          <ac:cxnSpMkLst>
            <pc:docMk/>
            <pc:sldMk cId="573409023" sldId="261"/>
            <ac:cxnSpMk id="61" creationId="{11A9DAB5-E11B-41CA-85F3-20711F79027B}"/>
          </ac:cxnSpMkLst>
        </pc:cxnChg>
        <pc:cxnChg chg="add del">
          <ac:chgData name="heinda.bsfi21" userId="e88bc7d8-3c01-4550-b23e-e4e7fb848b2f" providerId="ADAL" clId="{11121607-51FD-4102-BBE2-C71585327C0B}" dt="2022-01-20T12:10:40.085" v="208" actId="26606"/>
          <ac:cxnSpMkLst>
            <pc:docMk/>
            <pc:sldMk cId="573409023" sldId="261"/>
            <ac:cxnSpMk id="70" creationId="{1A9CF0DD-5937-4172-BD2C-9579BD31DD5B}"/>
          </ac:cxnSpMkLst>
        </pc:cxnChg>
        <pc:cxnChg chg="add del">
          <ac:chgData name="heinda.bsfi21" userId="e88bc7d8-3c01-4550-b23e-e4e7fb848b2f" providerId="ADAL" clId="{11121607-51FD-4102-BBE2-C71585327C0B}" dt="2022-01-20T12:10:41.705" v="212" actId="26606"/>
          <ac:cxnSpMkLst>
            <pc:docMk/>
            <pc:sldMk cId="573409023" sldId="261"/>
            <ac:cxnSpMk id="71" creationId="{1A9CF0DD-5937-4172-BD2C-9579BD31DD5B}"/>
          </ac:cxnSpMkLst>
        </pc:cxnChg>
        <pc:cxnChg chg="add del">
          <ac:chgData name="heinda.bsfi21" userId="e88bc7d8-3c01-4550-b23e-e4e7fb848b2f" providerId="ADAL" clId="{11121607-51FD-4102-BBE2-C71585327C0B}" dt="2022-01-20T12:10:44.712" v="216" actId="26606"/>
          <ac:cxnSpMkLst>
            <pc:docMk/>
            <pc:sldMk cId="573409023" sldId="261"/>
            <ac:cxnSpMk id="77" creationId="{1A9CF0DD-5937-4172-BD2C-9579BD31DD5B}"/>
          </ac:cxnSpMkLst>
        </pc:cxnChg>
        <pc:cxnChg chg="add">
          <ac:chgData name="heinda.bsfi21" userId="e88bc7d8-3c01-4550-b23e-e4e7fb848b2f" providerId="ADAL" clId="{11121607-51FD-4102-BBE2-C71585327C0B}" dt="2022-01-20T12:11:13.482" v="227" actId="26606"/>
          <ac:cxnSpMkLst>
            <pc:docMk/>
            <pc:sldMk cId="573409023" sldId="261"/>
            <ac:cxnSpMk id="102" creationId="{1A9CF0DD-5937-4172-BD2C-9579BD31DD5B}"/>
          </ac:cxnSpMkLst>
        </pc:cxnChg>
      </pc:sldChg>
      <pc:sldChg chg="modSp mod">
        <pc:chgData name="heinda.bsfi21" userId="e88bc7d8-3c01-4550-b23e-e4e7fb848b2f" providerId="ADAL" clId="{11121607-51FD-4102-BBE2-C71585327C0B}" dt="2022-01-20T12:37:06.405" v="231" actId="20577"/>
        <pc:sldMkLst>
          <pc:docMk/>
          <pc:sldMk cId="3341152520" sldId="262"/>
        </pc:sldMkLst>
        <pc:spChg chg="mod">
          <ac:chgData name="heinda.bsfi21" userId="e88bc7d8-3c01-4550-b23e-e4e7fb848b2f" providerId="ADAL" clId="{11121607-51FD-4102-BBE2-C71585327C0B}" dt="2022-01-20T12:37:06.405" v="231" actId="20577"/>
          <ac:spMkLst>
            <pc:docMk/>
            <pc:sldMk cId="3341152520" sldId="262"/>
            <ac:spMk id="3" creationId="{8426B42B-936E-4C59-9E09-70359BA70630}"/>
          </ac:spMkLst>
        </pc:spChg>
      </pc:sldChg>
      <pc:sldChg chg="modSp mod">
        <pc:chgData name="heinda.bsfi21" userId="e88bc7d8-3c01-4550-b23e-e4e7fb848b2f" providerId="ADAL" clId="{11121607-51FD-4102-BBE2-C71585327C0B}" dt="2022-01-20T13:11:45.476" v="434" actId="1076"/>
        <pc:sldMkLst>
          <pc:docMk/>
          <pc:sldMk cId="2440367032" sldId="281"/>
        </pc:sldMkLst>
        <pc:picChg chg="mod">
          <ac:chgData name="heinda.bsfi21" userId="e88bc7d8-3c01-4550-b23e-e4e7fb848b2f" providerId="ADAL" clId="{11121607-51FD-4102-BBE2-C71585327C0B}" dt="2022-01-20T13:11:45.476" v="434" actId="1076"/>
          <ac:picMkLst>
            <pc:docMk/>
            <pc:sldMk cId="2440367032" sldId="281"/>
            <ac:picMk id="4" creationId="{F7641251-88DC-42FE-9994-8EE6E4772146}"/>
          </ac:picMkLst>
        </pc:picChg>
      </pc:sldChg>
    </pc:docChg>
  </pc:docChgLst>
  <pc:docChgLst>
    <pc:chgData name="stefma.bsfi21" userId="S::stefma.bsfi21@unterricht.bbs1-mainz.de::ab95b906-faca-46c4-9e87-b0e45e8293ae" providerId="AD" clId="Web-{4F02F010-757E-CE68-4161-038E0D89F670}"/>
    <pc:docChg chg="modSld">
      <pc:chgData name="stefma.bsfi21" userId="S::stefma.bsfi21@unterricht.bbs1-mainz.de::ab95b906-faca-46c4-9e87-b0e45e8293ae" providerId="AD" clId="Web-{4F02F010-757E-CE68-4161-038E0D89F670}" dt="2022-01-27T06:25:38.578" v="0" actId="20577"/>
      <pc:docMkLst>
        <pc:docMk/>
      </pc:docMkLst>
      <pc:sldChg chg="modSp">
        <pc:chgData name="stefma.bsfi21" userId="S::stefma.bsfi21@unterricht.bbs1-mainz.de::ab95b906-faca-46c4-9e87-b0e45e8293ae" providerId="AD" clId="Web-{4F02F010-757E-CE68-4161-038E0D89F670}" dt="2022-01-27T06:25:38.578" v="0" actId="20577"/>
        <pc:sldMkLst>
          <pc:docMk/>
          <pc:sldMk cId="1737155455" sldId="284"/>
        </pc:sldMkLst>
        <pc:spChg chg="mod">
          <ac:chgData name="stefma.bsfi21" userId="S::stefma.bsfi21@unterricht.bbs1-mainz.de::ab95b906-faca-46c4-9e87-b0e45e8293ae" providerId="AD" clId="Web-{4F02F010-757E-CE68-4161-038E0D89F670}" dt="2022-01-27T06:25:38.578" v="0" actId="20577"/>
          <ac:spMkLst>
            <pc:docMk/>
            <pc:sldMk cId="1737155455" sldId="284"/>
            <ac:spMk id="4" creationId="{7C7CA3F9-4828-4A43-83E5-B0F49CC42A0B}"/>
          </ac:spMkLst>
        </pc:spChg>
      </pc:sldChg>
    </pc:docChg>
  </pc:docChgLst>
  <pc:docChgLst>
    <pc:chgData name="stefma.bsfi21" userId="S::stefma.bsfi21@unterricht.bbs1-mainz.de::ab95b906-faca-46c4-9e87-b0e45e8293ae" providerId="AD" clId="Web-{C7BE9CE8-EDAF-7EEC-5095-2EF0D6C02283}"/>
    <pc:docChg chg="addSld modSld modMainMaster">
      <pc:chgData name="stefma.bsfi21" userId="S::stefma.bsfi21@unterricht.bbs1-mainz.de::ab95b906-faca-46c4-9e87-b0e45e8293ae" providerId="AD" clId="Web-{C7BE9CE8-EDAF-7EEC-5095-2EF0D6C02283}" dt="2021-12-13T16:48:27.241" v="19"/>
      <pc:docMkLst>
        <pc:docMk/>
      </pc:docMkLst>
      <pc:sldChg chg="mod">
        <pc:chgData name="stefma.bsfi21" userId="S::stefma.bsfi21@unterricht.bbs1-mainz.de::ab95b906-faca-46c4-9e87-b0e45e8293ae" providerId="AD" clId="Web-{C7BE9CE8-EDAF-7EEC-5095-2EF0D6C02283}" dt="2021-12-13T16:44:49.611" v="3"/>
        <pc:sldMkLst>
          <pc:docMk/>
          <pc:sldMk cId="614276437" sldId="258"/>
        </pc:sldMkLst>
      </pc:sldChg>
      <pc:sldChg chg="modSp mod">
        <pc:chgData name="stefma.bsfi21" userId="S::stefma.bsfi21@unterricht.bbs1-mainz.de::ab95b906-faca-46c4-9e87-b0e45e8293ae" providerId="AD" clId="Web-{C7BE9CE8-EDAF-7EEC-5095-2EF0D6C02283}" dt="2021-12-13T16:44:49.611" v="3"/>
        <pc:sldMkLst>
          <pc:docMk/>
          <pc:sldMk cId="2988684621" sldId="259"/>
        </pc:sldMkLst>
        <pc:picChg chg="mod">
          <ac:chgData name="stefma.bsfi21" userId="S::stefma.bsfi21@unterricht.bbs1-mainz.de::ab95b906-faca-46c4-9e87-b0e45e8293ae" providerId="AD" clId="Web-{C7BE9CE8-EDAF-7EEC-5095-2EF0D6C02283}" dt="2021-12-13T16:41:42.121" v="0" actId="1076"/>
          <ac:picMkLst>
            <pc:docMk/>
            <pc:sldMk cId="2988684621" sldId="259"/>
            <ac:picMk id="7" creationId="{03CB02AF-9A65-4E31-BECD-930D1CC4D759}"/>
          </ac:picMkLst>
        </pc:picChg>
      </pc:sldChg>
      <pc:sldChg chg="mod">
        <pc:chgData name="stefma.bsfi21" userId="S::stefma.bsfi21@unterricht.bbs1-mainz.de::ab95b906-faca-46c4-9e87-b0e45e8293ae" providerId="AD" clId="Web-{C7BE9CE8-EDAF-7EEC-5095-2EF0D6C02283}" dt="2021-12-13T16:44:49.611" v="3"/>
        <pc:sldMkLst>
          <pc:docMk/>
          <pc:sldMk cId="3377545315" sldId="260"/>
        </pc:sldMkLst>
      </pc:sldChg>
      <pc:sldChg chg="mod">
        <pc:chgData name="stefma.bsfi21" userId="S::stefma.bsfi21@unterricht.bbs1-mainz.de::ab95b906-faca-46c4-9e87-b0e45e8293ae" providerId="AD" clId="Web-{C7BE9CE8-EDAF-7EEC-5095-2EF0D6C02283}" dt="2021-12-13T16:44:49.611" v="3"/>
        <pc:sldMkLst>
          <pc:docMk/>
          <pc:sldMk cId="573409023" sldId="261"/>
        </pc:sldMkLst>
      </pc:sldChg>
      <pc:sldChg chg="mod">
        <pc:chgData name="stefma.bsfi21" userId="S::stefma.bsfi21@unterricht.bbs1-mainz.de::ab95b906-faca-46c4-9e87-b0e45e8293ae" providerId="AD" clId="Web-{C7BE9CE8-EDAF-7EEC-5095-2EF0D6C02283}" dt="2021-12-13T16:44:49.611" v="3"/>
        <pc:sldMkLst>
          <pc:docMk/>
          <pc:sldMk cId="3341152520" sldId="262"/>
        </pc:sldMkLst>
      </pc:sldChg>
      <pc:sldChg chg="mod">
        <pc:chgData name="stefma.bsfi21" userId="S::stefma.bsfi21@unterricht.bbs1-mainz.de::ab95b906-faca-46c4-9e87-b0e45e8293ae" providerId="AD" clId="Web-{C7BE9CE8-EDAF-7EEC-5095-2EF0D6C02283}" dt="2021-12-13T16:44:49.611" v="3"/>
        <pc:sldMkLst>
          <pc:docMk/>
          <pc:sldMk cId="1670956095" sldId="264"/>
        </pc:sldMkLst>
      </pc:sldChg>
      <pc:sldChg chg="mod">
        <pc:chgData name="stefma.bsfi21" userId="S::stefma.bsfi21@unterricht.bbs1-mainz.de::ab95b906-faca-46c4-9e87-b0e45e8293ae" providerId="AD" clId="Web-{C7BE9CE8-EDAF-7EEC-5095-2EF0D6C02283}" dt="2021-12-13T16:44:49.611" v="3"/>
        <pc:sldMkLst>
          <pc:docMk/>
          <pc:sldMk cId="1731434295" sldId="265"/>
        </pc:sldMkLst>
      </pc:sldChg>
      <pc:sldChg chg="mod">
        <pc:chgData name="stefma.bsfi21" userId="S::stefma.bsfi21@unterricht.bbs1-mainz.de::ab95b906-faca-46c4-9e87-b0e45e8293ae" providerId="AD" clId="Web-{C7BE9CE8-EDAF-7EEC-5095-2EF0D6C02283}" dt="2021-12-13T16:44:49.611" v="3"/>
        <pc:sldMkLst>
          <pc:docMk/>
          <pc:sldMk cId="439888738" sldId="266"/>
        </pc:sldMkLst>
      </pc:sldChg>
      <pc:sldChg chg="mod">
        <pc:chgData name="stefma.bsfi21" userId="S::stefma.bsfi21@unterricht.bbs1-mainz.de::ab95b906-faca-46c4-9e87-b0e45e8293ae" providerId="AD" clId="Web-{C7BE9CE8-EDAF-7EEC-5095-2EF0D6C02283}" dt="2021-12-13T16:44:49.611" v="3"/>
        <pc:sldMkLst>
          <pc:docMk/>
          <pc:sldMk cId="568214710" sldId="267"/>
        </pc:sldMkLst>
      </pc:sldChg>
      <pc:sldChg chg="mod">
        <pc:chgData name="stefma.bsfi21" userId="S::stefma.bsfi21@unterricht.bbs1-mainz.de::ab95b906-faca-46c4-9e87-b0e45e8293ae" providerId="AD" clId="Web-{C7BE9CE8-EDAF-7EEC-5095-2EF0D6C02283}" dt="2021-12-13T16:44:49.611" v="3"/>
        <pc:sldMkLst>
          <pc:docMk/>
          <pc:sldMk cId="3939118368" sldId="268"/>
        </pc:sldMkLst>
      </pc:sldChg>
      <pc:sldChg chg="addSp delSp modSp new mod setBg">
        <pc:chgData name="stefma.bsfi21" userId="S::stefma.bsfi21@unterricht.bbs1-mainz.de::ab95b906-faca-46c4-9e87-b0e45e8293ae" providerId="AD" clId="Web-{C7BE9CE8-EDAF-7EEC-5095-2EF0D6C02283}" dt="2021-12-13T16:48:27.241" v="19"/>
        <pc:sldMkLst>
          <pc:docMk/>
          <pc:sldMk cId="3702905895" sldId="269"/>
        </pc:sldMkLst>
        <pc:spChg chg="del">
          <ac:chgData name="stefma.bsfi21" userId="S::stefma.bsfi21@unterricht.bbs1-mainz.de::ab95b906-faca-46c4-9e87-b0e45e8293ae" providerId="AD" clId="Web-{C7BE9CE8-EDAF-7EEC-5095-2EF0D6C02283}" dt="2021-12-13T16:45:09.908" v="5"/>
          <ac:spMkLst>
            <pc:docMk/>
            <pc:sldMk cId="3702905895" sldId="269"/>
            <ac:spMk id="2" creationId="{B07799F7-DE7E-4FF8-8F07-21420E4B2973}"/>
          </ac:spMkLst>
        </pc:spChg>
        <pc:spChg chg="del mod">
          <ac:chgData name="stefma.bsfi21" userId="S::stefma.bsfi21@unterricht.bbs1-mainz.de::ab95b906-faca-46c4-9e87-b0e45e8293ae" providerId="AD" clId="Web-{C7BE9CE8-EDAF-7EEC-5095-2EF0D6C02283}" dt="2021-12-13T16:48:14.851" v="15"/>
          <ac:spMkLst>
            <pc:docMk/>
            <pc:sldMk cId="3702905895" sldId="269"/>
            <ac:spMk id="3" creationId="{3CD16088-72FA-4344-B39F-72016CC7C8EB}"/>
          </ac:spMkLst>
        </pc:spChg>
        <pc:spChg chg="add del mod">
          <ac:chgData name="stefma.bsfi21" userId="S::stefma.bsfi21@unterricht.bbs1-mainz.de::ab95b906-faca-46c4-9e87-b0e45e8293ae" providerId="AD" clId="Web-{C7BE9CE8-EDAF-7EEC-5095-2EF0D6C02283}" dt="2021-12-13T16:48:21.710" v="18"/>
          <ac:spMkLst>
            <pc:docMk/>
            <pc:sldMk cId="3702905895" sldId="269"/>
            <ac:spMk id="6" creationId="{5D1A0CB6-D2A7-4532-B174-2E1D3B8897DE}"/>
          </ac:spMkLst>
        </pc:spChg>
        <pc:spChg chg="add mod">
          <ac:chgData name="stefma.bsfi21" userId="S::stefma.bsfi21@unterricht.bbs1-mainz.de::ab95b906-faca-46c4-9e87-b0e45e8293ae" providerId="AD" clId="Web-{C7BE9CE8-EDAF-7EEC-5095-2EF0D6C02283}" dt="2021-12-13T16:48:27.241" v="19"/>
          <ac:spMkLst>
            <pc:docMk/>
            <pc:sldMk cId="3702905895" sldId="269"/>
            <ac:spMk id="8" creationId="{6FF7C913-A240-46FE-90FF-5B967BF744EB}"/>
          </ac:spMkLst>
        </pc:spChg>
        <pc:picChg chg="add mod">
          <ac:chgData name="stefma.bsfi21" userId="S::stefma.bsfi21@unterricht.bbs1-mainz.de::ab95b906-faca-46c4-9e87-b0e45e8293ae" providerId="AD" clId="Web-{C7BE9CE8-EDAF-7EEC-5095-2EF0D6C02283}" dt="2021-12-13T16:46:27.207" v="10" actId="1076"/>
          <ac:picMkLst>
            <pc:docMk/>
            <pc:sldMk cId="3702905895" sldId="269"/>
            <ac:picMk id="5" creationId="{825194B0-D651-4608-BD74-392980B54550}"/>
          </ac:picMkLst>
        </pc:picChg>
      </pc:sldChg>
      <pc:sldMasterChg chg="mod setBg modSldLayout">
        <pc:chgData name="stefma.bsfi21" userId="S::stefma.bsfi21@unterricht.bbs1-mainz.de::ab95b906-faca-46c4-9e87-b0e45e8293ae" providerId="AD" clId="Web-{C7BE9CE8-EDAF-7EEC-5095-2EF0D6C02283}" dt="2021-12-13T16:44:49.611" v="3"/>
        <pc:sldMasterMkLst>
          <pc:docMk/>
          <pc:sldMasterMk cId="787859323" sldId="2147483893"/>
        </pc:sldMasterMkLst>
        <pc:sldLayoutChg chg="mod">
          <pc:chgData name="stefma.bsfi21" userId="S::stefma.bsfi21@unterricht.bbs1-mainz.de::ab95b906-faca-46c4-9e87-b0e45e8293ae" providerId="AD" clId="Web-{C7BE9CE8-EDAF-7EEC-5095-2EF0D6C02283}" dt="2021-12-13T16:44:49.611" v="3"/>
          <pc:sldLayoutMkLst>
            <pc:docMk/>
            <pc:sldMasterMk cId="787859323" sldId="2147483893"/>
            <pc:sldLayoutMk cId="1896783382" sldId="2147483894"/>
          </pc:sldLayoutMkLst>
        </pc:sldLayoutChg>
        <pc:sldLayoutChg chg="mod">
          <pc:chgData name="stefma.bsfi21" userId="S::stefma.bsfi21@unterricht.bbs1-mainz.de::ab95b906-faca-46c4-9e87-b0e45e8293ae" providerId="AD" clId="Web-{C7BE9CE8-EDAF-7EEC-5095-2EF0D6C02283}" dt="2021-12-13T16:44:49.611" v="3"/>
          <pc:sldLayoutMkLst>
            <pc:docMk/>
            <pc:sldMasterMk cId="787859323" sldId="2147483893"/>
            <pc:sldLayoutMk cId="4241320499" sldId="2147483895"/>
          </pc:sldLayoutMkLst>
        </pc:sldLayoutChg>
        <pc:sldLayoutChg chg="mod">
          <pc:chgData name="stefma.bsfi21" userId="S::stefma.bsfi21@unterricht.bbs1-mainz.de::ab95b906-faca-46c4-9e87-b0e45e8293ae" providerId="AD" clId="Web-{C7BE9CE8-EDAF-7EEC-5095-2EF0D6C02283}" dt="2021-12-13T16:44:49.611" v="3"/>
          <pc:sldLayoutMkLst>
            <pc:docMk/>
            <pc:sldMasterMk cId="787859323" sldId="2147483893"/>
            <pc:sldLayoutMk cId="2840345838" sldId="2147483896"/>
          </pc:sldLayoutMkLst>
        </pc:sldLayoutChg>
        <pc:sldLayoutChg chg="mod">
          <pc:chgData name="stefma.bsfi21" userId="S::stefma.bsfi21@unterricht.bbs1-mainz.de::ab95b906-faca-46c4-9e87-b0e45e8293ae" providerId="AD" clId="Web-{C7BE9CE8-EDAF-7EEC-5095-2EF0D6C02283}" dt="2021-12-13T16:44:49.611" v="3"/>
          <pc:sldLayoutMkLst>
            <pc:docMk/>
            <pc:sldMasterMk cId="787859323" sldId="2147483893"/>
            <pc:sldLayoutMk cId="1630952309" sldId="2147483897"/>
          </pc:sldLayoutMkLst>
        </pc:sldLayoutChg>
        <pc:sldLayoutChg chg="mod">
          <pc:chgData name="stefma.bsfi21" userId="S::stefma.bsfi21@unterricht.bbs1-mainz.de::ab95b906-faca-46c4-9e87-b0e45e8293ae" providerId="AD" clId="Web-{C7BE9CE8-EDAF-7EEC-5095-2EF0D6C02283}" dt="2021-12-13T16:44:49.611" v="3"/>
          <pc:sldLayoutMkLst>
            <pc:docMk/>
            <pc:sldMasterMk cId="787859323" sldId="2147483893"/>
            <pc:sldLayoutMk cId="993665676" sldId="2147483898"/>
          </pc:sldLayoutMkLst>
        </pc:sldLayoutChg>
        <pc:sldLayoutChg chg="mod">
          <pc:chgData name="stefma.bsfi21" userId="S::stefma.bsfi21@unterricht.bbs1-mainz.de::ab95b906-faca-46c4-9e87-b0e45e8293ae" providerId="AD" clId="Web-{C7BE9CE8-EDAF-7EEC-5095-2EF0D6C02283}" dt="2021-12-13T16:44:49.611" v="3"/>
          <pc:sldLayoutMkLst>
            <pc:docMk/>
            <pc:sldMasterMk cId="787859323" sldId="2147483893"/>
            <pc:sldLayoutMk cId="3019969261" sldId="2147483899"/>
          </pc:sldLayoutMkLst>
        </pc:sldLayoutChg>
        <pc:sldLayoutChg chg="mod">
          <pc:chgData name="stefma.bsfi21" userId="S::stefma.bsfi21@unterricht.bbs1-mainz.de::ab95b906-faca-46c4-9e87-b0e45e8293ae" providerId="AD" clId="Web-{C7BE9CE8-EDAF-7EEC-5095-2EF0D6C02283}" dt="2021-12-13T16:44:49.611" v="3"/>
          <pc:sldLayoutMkLst>
            <pc:docMk/>
            <pc:sldMasterMk cId="787859323" sldId="2147483893"/>
            <pc:sldLayoutMk cId="2631651864" sldId="2147483900"/>
          </pc:sldLayoutMkLst>
        </pc:sldLayoutChg>
        <pc:sldLayoutChg chg="mod">
          <pc:chgData name="stefma.bsfi21" userId="S::stefma.bsfi21@unterricht.bbs1-mainz.de::ab95b906-faca-46c4-9e87-b0e45e8293ae" providerId="AD" clId="Web-{C7BE9CE8-EDAF-7EEC-5095-2EF0D6C02283}" dt="2021-12-13T16:44:49.611" v="3"/>
          <pc:sldLayoutMkLst>
            <pc:docMk/>
            <pc:sldMasterMk cId="787859323" sldId="2147483893"/>
            <pc:sldLayoutMk cId="189131824" sldId="2147483901"/>
          </pc:sldLayoutMkLst>
        </pc:sldLayoutChg>
        <pc:sldLayoutChg chg="mod">
          <pc:chgData name="stefma.bsfi21" userId="S::stefma.bsfi21@unterricht.bbs1-mainz.de::ab95b906-faca-46c4-9e87-b0e45e8293ae" providerId="AD" clId="Web-{C7BE9CE8-EDAF-7EEC-5095-2EF0D6C02283}" dt="2021-12-13T16:44:49.611" v="3"/>
          <pc:sldLayoutMkLst>
            <pc:docMk/>
            <pc:sldMasterMk cId="787859323" sldId="2147483893"/>
            <pc:sldLayoutMk cId="715007557" sldId="2147483902"/>
          </pc:sldLayoutMkLst>
        </pc:sldLayoutChg>
        <pc:sldLayoutChg chg="mod">
          <pc:chgData name="stefma.bsfi21" userId="S::stefma.bsfi21@unterricht.bbs1-mainz.de::ab95b906-faca-46c4-9e87-b0e45e8293ae" providerId="AD" clId="Web-{C7BE9CE8-EDAF-7EEC-5095-2EF0D6C02283}" dt="2021-12-13T16:44:49.611" v="3"/>
          <pc:sldLayoutMkLst>
            <pc:docMk/>
            <pc:sldMasterMk cId="787859323" sldId="2147483893"/>
            <pc:sldLayoutMk cId="2341196798" sldId="2147483903"/>
          </pc:sldLayoutMkLst>
        </pc:sldLayoutChg>
        <pc:sldLayoutChg chg="mod">
          <pc:chgData name="stefma.bsfi21" userId="S::stefma.bsfi21@unterricht.bbs1-mainz.de::ab95b906-faca-46c4-9e87-b0e45e8293ae" providerId="AD" clId="Web-{C7BE9CE8-EDAF-7EEC-5095-2EF0D6C02283}" dt="2021-12-13T16:44:49.611" v="3"/>
          <pc:sldLayoutMkLst>
            <pc:docMk/>
            <pc:sldMasterMk cId="787859323" sldId="2147483893"/>
            <pc:sldLayoutMk cId="3828681375" sldId="2147483904"/>
          </pc:sldLayoutMkLst>
        </pc:sldLayoutChg>
      </pc:sldMasterChg>
    </pc:docChg>
  </pc:docChgLst>
  <pc:docChgLst>
    <pc:chgData name="stefma.bsfi21" userId="S::stefma.bsfi21@unterricht.bbs1-mainz.de::ab95b906-faca-46c4-9e87-b0e45e8293ae" providerId="AD" clId="Web-{41001B1C-0149-7C0B-0286-141841064D48}"/>
    <pc:docChg chg="addSld delSld modSld sldOrd">
      <pc:chgData name="stefma.bsfi21" userId="S::stefma.bsfi21@unterricht.bbs1-mainz.de::ab95b906-faca-46c4-9e87-b0e45e8293ae" providerId="AD" clId="Web-{41001B1C-0149-7C0B-0286-141841064D48}" dt="2021-12-13T18:27:42.762" v="552"/>
      <pc:docMkLst>
        <pc:docMk/>
      </pc:docMkLst>
      <pc:sldChg chg="addSp del">
        <pc:chgData name="stefma.bsfi21" userId="S::stefma.bsfi21@unterricht.bbs1-mainz.de::ab95b906-faca-46c4-9e87-b0e45e8293ae" providerId="AD" clId="Web-{41001B1C-0149-7C0B-0286-141841064D48}" dt="2021-12-13T17:39:36.048" v="249"/>
        <pc:sldMkLst>
          <pc:docMk/>
          <pc:sldMk cId="614276437" sldId="258"/>
        </pc:sldMkLst>
        <pc:picChg chg="add">
          <ac:chgData name="stefma.bsfi21" userId="S::stefma.bsfi21@unterricht.bbs1-mainz.de::ab95b906-faca-46c4-9e87-b0e45e8293ae" providerId="AD" clId="Web-{41001B1C-0149-7C0B-0286-141841064D48}" dt="2021-12-13T17:38:56.016" v="245"/>
          <ac:picMkLst>
            <pc:docMk/>
            <pc:sldMk cId="614276437" sldId="258"/>
            <ac:picMk id="6" creationId="{9C73DAF8-0A8D-423B-AC4D-33C70927E1A6}"/>
          </ac:picMkLst>
        </pc:picChg>
      </pc:sldChg>
      <pc:sldChg chg="addSp delSp modSp del mod setBg">
        <pc:chgData name="stefma.bsfi21" userId="S::stefma.bsfi21@unterricht.bbs1-mainz.de::ab95b906-faca-46c4-9e87-b0e45e8293ae" providerId="AD" clId="Web-{41001B1C-0149-7C0B-0286-141841064D48}" dt="2021-12-13T18:10:06.616" v="513"/>
        <pc:sldMkLst>
          <pc:docMk/>
          <pc:sldMk cId="2988684621" sldId="259"/>
        </pc:sldMkLst>
        <pc:spChg chg="del mod">
          <ac:chgData name="stefma.bsfi21" userId="S::stefma.bsfi21@unterricht.bbs1-mainz.de::ab95b906-faca-46c4-9e87-b0e45e8293ae" providerId="AD" clId="Web-{41001B1C-0149-7C0B-0286-141841064D48}" dt="2021-12-13T17:58:05.180" v="288"/>
          <ac:spMkLst>
            <pc:docMk/>
            <pc:sldMk cId="2988684621" sldId="259"/>
            <ac:spMk id="2" creationId="{CD46AA85-0001-4BB1-BC72-E140D3AA97E9}"/>
          </ac:spMkLst>
        </pc:spChg>
        <pc:spChg chg="del">
          <ac:chgData name="stefma.bsfi21" userId="S::stefma.bsfi21@unterricht.bbs1-mainz.de::ab95b906-faca-46c4-9e87-b0e45e8293ae" providerId="AD" clId="Web-{41001B1C-0149-7C0B-0286-141841064D48}" dt="2021-12-13T17:57:43.336" v="287"/>
          <ac:spMkLst>
            <pc:docMk/>
            <pc:sldMk cId="2988684621" sldId="259"/>
            <ac:spMk id="3" creationId="{8426B42B-936E-4C59-9E09-70359BA70630}"/>
          </ac:spMkLst>
        </pc:spChg>
        <pc:spChg chg="mod">
          <ac:chgData name="stefma.bsfi21" userId="S::stefma.bsfi21@unterricht.bbs1-mainz.de::ab95b906-faca-46c4-9e87-b0e45e8293ae" providerId="AD" clId="Web-{41001B1C-0149-7C0B-0286-141841064D48}" dt="2021-12-13T17:58:19.789" v="290" actId="20577"/>
          <ac:spMkLst>
            <pc:docMk/>
            <pc:sldMk cId="2988684621" sldId="259"/>
            <ac:spMk id="4" creationId="{CDFD1841-118B-4ECD-90AC-BA5877AE6756}"/>
          </ac:spMkLst>
        </pc:spChg>
        <pc:spChg chg="add del">
          <ac:chgData name="stefma.bsfi21" userId="S::stefma.bsfi21@unterricht.bbs1-mainz.de::ab95b906-faca-46c4-9e87-b0e45e8293ae" providerId="AD" clId="Web-{41001B1C-0149-7C0B-0286-141841064D48}" dt="2021-12-13T17:58:11.586" v="289"/>
          <ac:spMkLst>
            <pc:docMk/>
            <pc:sldMk cId="2988684621" sldId="259"/>
            <ac:spMk id="10" creationId="{2B566528-1B12-4246-9431-5C2D7D081168}"/>
          </ac:spMkLst>
        </pc:spChg>
        <pc:spChg chg="add del">
          <ac:chgData name="stefma.bsfi21" userId="S::stefma.bsfi21@unterricht.bbs1-mainz.de::ab95b906-faca-46c4-9e87-b0e45e8293ae" providerId="AD" clId="Web-{41001B1C-0149-7C0B-0286-141841064D48}" dt="2021-12-13T17:58:11.586" v="289"/>
          <ac:spMkLst>
            <pc:docMk/>
            <pc:sldMk cId="2988684621" sldId="259"/>
            <ac:spMk id="12" creationId="{2E80C965-DB6D-4F81-9E9E-B027384D0BD6}"/>
          </ac:spMkLst>
        </pc:spChg>
        <pc:spChg chg="add del">
          <ac:chgData name="stefma.bsfi21" userId="S::stefma.bsfi21@unterricht.bbs1-mainz.de::ab95b906-faca-46c4-9e87-b0e45e8293ae" providerId="AD" clId="Web-{41001B1C-0149-7C0B-0286-141841064D48}" dt="2021-12-13T17:58:11.586" v="289"/>
          <ac:spMkLst>
            <pc:docMk/>
            <pc:sldMk cId="2988684621" sldId="259"/>
            <ac:spMk id="14" creationId="{A580F890-B085-4E95-96AA-55AEBEC5CE6E}"/>
          </ac:spMkLst>
        </pc:spChg>
        <pc:spChg chg="add del">
          <ac:chgData name="stefma.bsfi21" userId="S::stefma.bsfi21@unterricht.bbs1-mainz.de::ab95b906-faca-46c4-9e87-b0e45e8293ae" providerId="AD" clId="Web-{41001B1C-0149-7C0B-0286-141841064D48}" dt="2021-12-13T17:58:11.586" v="289"/>
          <ac:spMkLst>
            <pc:docMk/>
            <pc:sldMk cId="2988684621" sldId="259"/>
            <ac:spMk id="16" creationId="{D3F51FEB-38FB-4F6C-9F7B-2F2AFAB65463}"/>
          </ac:spMkLst>
        </pc:spChg>
        <pc:spChg chg="add del">
          <ac:chgData name="stefma.bsfi21" userId="S::stefma.bsfi21@unterricht.bbs1-mainz.de::ab95b906-faca-46c4-9e87-b0e45e8293ae" providerId="AD" clId="Web-{41001B1C-0149-7C0B-0286-141841064D48}" dt="2021-12-13T17:58:11.586" v="289"/>
          <ac:spMkLst>
            <pc:docMk/>
            <pc:sldMk cId="2988684621" sldId="259"/>
            <ac:spMk id="18" creationId="{1E547BA6-BAE0-43BB-A7CA-60F69CE252F0}"/>
          </ac:spMkLst>
        </pc:spChg>
        <pc:spChg chg="add del mod ord">
          <ac:chgData name="stefma.bsfi21" userId="S::stefma.bsfi21@unterricht.bbs1-mainz.de::ab95b906-faca-46c4-9e87-b0e45e8293ae" providerId="AD" clId="Web-{41001B1C-0149-7C0B-0286-141841064D48}" dt="2021-12-13T17:58:24.836" v="291"/>
          <ac:spMkLst>
            <pc:docMk/>
            <pc:sldMk cId="2988684621" sldId="259"/>
            <ac:spMk id="20" creationId="{BEB201E1-365F-4414-AA20-8013A44DB9B6}"/>
          </ac:spMkLst>
        </pc:spChg>
        <pc:spChg chg="add">
          <ac:chgData name="stefma.bsfi21" userId="S::stefma.bsfi21@unterricht.bbs1-mainz.de::ab95b906-faca-46c4-9e87-b0e45e8293ae" providerId="AD" clId="Web-{41001B1C-0149-7C0B-0286-141841064D48}" dt="2021-12-13T17:58:11.586" v="289"/>
          <ac:spMkLst>
            <pc:docMk/>
            <pc:sldMk cId="2988684621" sldId="259"/>
            <ac:spMk id="25" creationId="{6C4028FD-8BAA-4A19-BFDE-594D991B7552}"/>
          </ac:spMkLst>
        </pc:spChg>
        <pc:spChg chg="add del mod">
          <ac:chgData name="stefma.bsfi21" userId="S::stefma.bsfi21@unterricht.bbs1-mainz.de::ab95b906-faca-46c4-9e87-b0e45e8293ae" providerId="AD" clId="Web-{41001B1C-0149-7C0B-0286-141841064D48}" dt="2021-12-13T18:02:57.358" v="337"/>
          <ac:spMkLst>
            <pc:docMk/>
            <pc:sldMk cId="2988684621" sldId="259"/>
            <ac:spMk id="273" creationId="{8A0EF6D6-B580-4FAE-ACF5-2EC6A64BDB10}"/>
          </ac:spMkLst>
        </pc:spChg>
        <pc:spChg chg="add del mod">
          <ac:chgData name="stefma.bsfi21" userId="S::stefma.bsfi21@unterricht.bbs1-mainz.de::ab95b906-faca-46c4-9e87-b0e45e8293ae" providerId="AD" clId="Web-{41001B1C-0149-7C0B-0286-141841064D48}" dt="2021-12-13T18:06:00.236" v="388"/>
          <ac:spMkLst>
            <pc:docMk/>
            <pc:sldMk cId="2988684621" sldId="259"/>
            <ac:spMk id="289" creationId="{8AD19AA7-5D45-4395-BB64-1E45B3137CD1}"/>
          </ac:spMkLst>
        </pc:spChg>
        <pc:spChg chg="add del mod">
          <ac:chgData name="stefma.bsfi21" userId="S::stefma.bsfi21@unterricht.bbs1-mainz.de::ab95b906-faca-46c4-9e87-b0e45e8293ae" providerId="AD" clId="Web-{41001B1C-0149-7C0B-0286-141841064D48}" dt="2021-12-13T18:07:14.675" v="421"/>
          <ac:spMkLst>
            <pc:docMk/>
            <pc:sldMk cId="2988684621" sldId="259"/>
            <ac:spMk id="290" creationId="{BFA95C9D-4C1F-458B-870A-C4B6E0DCDDC8}"/>
          </ac:spMkLst>
        </pc:spChg>
        <pc:spChg chg="add del mod">
          <ac:chgData name="stefma.bsfi21" userId="S::stefma.bsfi21@unterricht.bbs1-mainz.de::ab95b906-faca-46c4-9e87-b0e45e8293ae" providerId="AD" clId="Web-{41001B1C-0149-7C0B-0286-141841064D48}" dt="2021-12-13T18:08:01.770" v="440"/>
          <ac:spMkLst>
            <pc:docMk/>
            <pc:sldMk cId="2988684621" sldId="259"/>
            <ac:spMk id="292" creationId="{20D24E77-F122-497D-8068-930F444B1F18}"/>
          </ac:spMkLst>
        </pc:spChg>
        <pc:spChg chg="add del mod">
          <ac:chgData name="stefma.bsfi21" userId="S::stefma.bsfi21@unterricht.bbs1-mainz.de::ab95b906-faca-46c4-9e87-b0e45e8293ae" providerId="AD" clId="Web-{41001B1C-0149-7C0B-0286-141841064D48}" dt="2021-12-13T18:08:59.755" v="474"/>
          <ac:spMkLst>
            <pc:docMk/>
            <pc:sldMk cId="2988684621" sldId="259"/>
            <ac:spMk id="293" creationId="{E78D3251-41DF-42FA-8DF5-22EBC3154C94}"/>
          </ac:spMkLst>
        </pc:spChg>
        <pc:spChg chg="add del mod">
          <ac:chgData name="stefma.bsfi21" userId="S::stefma.bsfi21@unterricht.bbs1-mainz.de::ab95b906-faca-46c4-9e87-b0e45e8293ae" providerId="AD" clId="Web-{41001B1C-0149-7C0B-0286-141841064D48}" dt="2021-12-13T18:09:42.334" v="502"/>
          <ac:spMkLst>
            <pc:docMk/>
            <pc:sldMk cId="2988684621" sldId="259"/>
            <ac:spMk id="294" creationId="{BF43038A-F9C0-4327-989F-254EB985340C}"/>
          </ac:spMkLst>
        </pc:spChg>
        <pc:graphicFrameChg chg="add del mod modGraphic">
          <ac:chgData name="stefma.bsfi21" userId="S::stefma.bsfi21@unterricht.bbs1-mainz.de::ab95b906-faca-46c4-9e87-b0e45e8293ae" providerId="AD" clId="Web-{41001B1C-0149-7C0B-0286-141841064D48}" dt="2021-12-13T18:02:57.358" v="337"/>
          <ac:graphicFrameMkLst>
            <pc:docMk/>
            <pc:sldMk cId="2988684621" sldId="259"/>
            <ac:graphicFrameMk id="8" creationId="{DFEF3EED-A877-4E6B-B17F-1ECF557D6CB6}"/>
          </ac:graphicFrameMkLst>
        </pc:graphicFrameChg>
        <pc:picChg chg="del mod">
          <ac:chgData name="stefma.bsfi21" userId="S::stefma.bsfi21@unterricht.bbs1-mainz.de::ab95b906-faca-46c4-9e87-b0e45e8293ae" providerId="AD" clId="Web-{41001B1C-0149-7C0B-0286-141841064D48}" dt="2021-12-13T17:56:53.772" v="286"/>
          <ac:picMkLst>
            <pc:docMk/>
            <pc:sldMk cId="2988684621" sldId="259"/>
            <ac:picMk id="7" creationId="{03CB02AF-9A65-4E31-BECD-930D1CC4D759}"/>
          </ac:picMkLst>
        </pc:picChg>
      </pc:sldChg>
      <pc:sldChg chg="addSp delSp modSp">
        <pc:chgData name="stefma.bsfi21" userId="S::stefma.bsfi21@unterricht.bbs1-mainz.de::ab95b906-faca-46c4-9e87-b0e45e8293ae" providerId="AD" clId="Web-{41001B1C-0149-7C0B-0286-141841064D48}" dt="2021-12-13T18:27:42.762" v="552"/>
        <pc:sldMkLst>
          <pc:docMk/>
          <pc:sldMk cId="3377545315" sldId="260"/>
        </pc:sldMkLst>
        <pc:spChg chg="mod">
          <ac:chgData name="stefma.bsfi21" userId="S::stefma.bsfi21@unterricht.bbs1-mainz.de::ab95b906-faca-46c4-9e87-b0e45e8293ae" providerId="AD" clId="Web-{41001B1C-0149-7C0B-0286-141841064D48}" dt="2021-12-13T17:55:14.067" v="278" actId="20577"/>
          <ac:spMkLst>
            <pc:docMk/>
            <pc:sldMk cId="3377545315" sldId="260"/>
            <ac:spMk id="2" creationId="{CD46AA85-0001-4BB1-BC72-E140D3AA97E9}"/>
          </ac:spMkLst>
        </pc:spChg>
        <pc:spChg chg="add del mod">
          <ac:chgData name="stefma.bsfi21" userId="S::stefma.bsfi21@unterricht.bbs1-mainz.de::ab95b906-faca-46c4-9e87-b0e45e8293ae" providerId="AD" clId="Web-{41001B1C-0149-7C0B-0286-141841064D48}" dt="2021-12-13T18:27:42.762" v="552"/>
          <ac:spMkLst>
            <pc:docMk/>
            <pc:sldMk cId="3377545315" sldId="260"/>
            <ac:spMk id="9" creationId="{1A64448E-EEF4-4B6C-B889-11464180A3AC}"/>
          </ac:spMkLst>
        </pc:spChg>
        <pc:picChg chg="del mod">
          <ac:chgData name="stefma.bsfi21" userId="S::stefma.bsfi21@unterricht.bbs1-mainz.de::ab95b906-faca-46c4-9e87-b0e45e8293ae" providerId="AD" clId="Web-{41001B1C-0149-7C0B-0286-141841064D48}" dt="2021-12-13T18:13:17.573" v="539"/>
          <ac:picMkLst>
            <pc:docMk/>
            <pc:sldMk cId="3377545315" sldId="260"/>
            <ac:picMk id="4" creationId="{572B0F74-AD76-41C7-8EE5-36522143E751}"/>
          </ac:picMkLst>
        </pc:picChg>
      </pc:sldChg>
      <pc:sldChg chg="delSp">
        <pc:chgData name="stefma.bsfi21" userId="S::stefma.bsfi21@unterricht.bbs1-mainz.de::ab95b906-faca-46c4-9e87-b0e45e8293ae" providerId="AD" clId="Web-{41001B1C-0149-7C0B-0286-141841064D48}" dt="2021-12-13T18:13:11.432" v="538"/>
        <pc:sldMkLst>
          <pc:docMk/>
          <pc:sldMk cId="573409023" sldId="261"/>
        </pc:sldMkLst>
        <pc:picChg chg="del">
          <ac:chgData name="stefma.bsfi21" userId="S::stefma.bsfi21@unterricht.bbs1-mainz.de::ab95b906-faca-46c4-9e87-b0e45e8293ae" providerId="AD" clId="Web-{41001B1C-0149-7C0B-0286-141841064D48}" dt="2021-12-13T18:13:11.432" v="538"/>
          <ac:picMkLst>
            <pc:docMk/>
            <pc:sldMk cId="573409023" sldId="261"/>
            <ac:picMk id="4" creationId="{A58A47F5-ABEC-4E92-AA3C-614CBD24167C}"/>
          </ac:picMkLst>
        </pc:picChg>
      </pc:sldChg>
      <pc:sldChg chg="delSp">
        <pc:chgData name="stefma.bsfi21" userId="S::stefma.bsfi21@unterricht.bbs1-mainz.de::ab95b906-faca-46c4-9e87-b0e45e8293ae" providerId="AD" clId="Web-{41001B1C-0149-7C0B-0286-141841064D48}" dt="2021-12-13T18:13:19.964" v="540"/>
        <pc:sldMkLst>
          <pc:docMk/>
          <pc:sldMk cId="3341152520" sldId="262"/>
        </pc:sldMkLst>
        <pc:picChg chg="del">
          <ac:chgData name="stefma.bsfi21" userId="S::stefma.bsfi21@unterricht.bbs1-mainz.de::ab95b906-faca-46c4-9e87-b0e45e8293ae" providerId="AD" clId="Web-{41001B1C-0149-7C0B-0286-141841064D48}" dt="2021-12-13T18:13:19.964" v="540"/>
          <ac:picMkLst>
            <pc:docMk/>
            <pc:sldMk cId="3341152520" sldId="262"/>
            <ac:picMk id="5" creationId="{FF5E297B-D2F5-4AC4-8358-C8C4DD98421E}"/>
          </ac:picMkLst>
        </pc:picChg>
      </pc:sldChg>
      <pc:sldChg chg="delSp">
        <pc:chgData name="stefma.bsfi21" userId="S::stefma.bsfi21@unterricht.bbs1-mainz.de::ab95b906-faca-46c4-9e87-b0e45e8293ae" providerId="AD" clId="Web-{41001B1C-0149-7C0B-0286-141841064D48}" dt="2021-12-13T18:13:22.495" v="541"/>
        <pc:sldMkLst>
          <pc:docMk/>
          <pc:sldMk cId="1670956095" sldId="264"/>
        </pc:sldMkLst>
        <pc:picChg chg="del">
          <ac:chgData name="stefma.bsfi21" userId="S::stefma.bsfi21@unterricht.bbs1-mainz.de::ab95b906-faca-46c4-9e87-b0e45e8293ae" providerId="AD" clId="Web-{41001B1C-0149-7C0B-0286-141841064D48}" dt="2021-12-13T18:13:22.495" v="541"/>
          <ac:picMkLst>
            <pc:docMk/>
            <pc:sldMk cId="1670956095" sldId="264"/>
            <ac:picMk id="4" creationId="{8FA29D13-9C4B-4FCC-B7CF-42BA7D95E8E6}"/>
          </ac:picMkLst>
        </pc:picChg>
      </pc:sldChg>
      <pc:sldChg chg="delSp">
        <pc:chgData name="stefma.bsfi21" userId="S::stefma.bsfi21@unterricht.bbs1-mainz.de::ab95b906-faca-46c4-9e87-b0e45e8293ae" providerId="AD" clId="Web-{41001B1C-0149-7C0B-0286-141841064D48}" dt="2021-12-13T18:13:24.261" v="542"/>
        <pc:sldMkLst>
          <pc:docMk/>
          <pc:sldMk cId="1731434295" sldId="265"/>
        </pc:sldMkLst>
        <pc:picChg chg="del">
          <ac:chgData name="stefma.bsfi21" userId="S::stefma.bsfi21@unterricht.bbs1-mainz.de::ab95b906-faca-46c4-9e87-b0e45e8293ae" providerId="AD" clId="Web-{41001B1C-0149-7C0B-0286-141841064D48}" dt="2021-12-13T18:13:24.261" v="542"/>
          <ac:picMkLst>
            <pc:docMk/>
            <pc:sldMk cId="1731434295" sldId="265"/>
            <ac:picMk id="4" creationId="{A26D857A-2BA1-4972-A860-4DBF355ACF7A}"/>
          </ac:picMkLst>
        </pc:picChg>
      </pc:sldChg>
      <pc:sldChg chg="modSp">
        <pc:chgData name="stefma.bsfi21" userId="S::stefma.bsfi21@unterricht.bbs1-mainz.de::ab95b906-faca-46c4-9e87-b0e45e8293ae" providerId="AD" clId="Web-{41001B1C-0149-7C0B-0286-141841064D48}" dt="2021-12-13T17:26:04.985" v="101" actId="20577"/>
        <pc:sldMkLst>
          <pc:docMk/>
          <pc:sldMk cId="568214710" sldId="267"/>
        </pc:sldMkLst>
        <pc:spChg chg="mod">
          <ac:chgData name="stefma.bsfi21" userId="S::stefma.bsfi21@unterricht.bbs1-mainz.de::ab95b906-faca-46c4-9e87-b0e45e8293ae" providerId="AD" clId="Web-{41001B1C-0149-7C0B-0286-141841064D48}" dt="2021-12-13T17:26:00.188" v="100" actId="20577"/>
          <ac:spMkLst>
            <pc:docMk/>
            <pc:sldMk cId="568214710" sldId="267"/>
            <ac:spMk id="2" creationId="{37801ADF-2AF6-42A4-BBAC-84B1EBAF4D4B}"/>
          </ac:spMkLst>
        </pc:spChg>
        <pc:spChg chg="mod">
          <ac:chgData name="stefma.bsfi21" userId="S::stefma.bsfi21@unterricht.bbs1-mainz.de::ab95b906-faca-46c4-9e87-b0e45e8293ae" providerId="AD" clId="Web-{41001B1C-0149-7C0B-0286-141841064D48}" dt="2021-12-13T17:26:04.985" v="101" actId="20577"/>
          <ac:spMkLst>
            <pc:docMk/>
            <pc:sldMk cId="568214710" sldId="267"/>
            <ac:spMk id="7" creationId="{9EDF108E-D079-4C2E-96C0-75ADB32F88B5}"/>
          </ac:spMkLst>
        </pc:spChg>
      </pc:sldChg>
      <pc:sldChg chg="addSp delSp modSp ord">
        <pc:chgData name="stefma.bsfi21" userId="S::stefma.bsfi21@unterricht.bbs1-mainz.de::ab95b906-faca-46c4-9e87-b0e45e8293ae" providerId="AD" clId="Web-{41001B1C-0149-7C0B-0286-141841064D48}" dt="2021-12-13T18:05:30.486" v="384" actId="1076"/>
        <pc:sldMkLst>
          <pc:docMk/>
          <pc:sldMk cId="3939118368" sldId="268"/>
        </pc:sldMkLst>
        <pc:spChg chg="add del mod">
          <ac:chgData name="stefma.bsfi21" userId="S::stefma.bsfi21@unterricht.bbs1-mainz.de::ab95b906-faca-46c4-9e87-b0e45e8293ae" providerId="AD" clId="Web-{41001B1C-0149-7C0B-0286-141841064D48}" dt="2021-12-13T17:31:29.414" v="125"/>
          <ac:spMkLst>
            <pc:docMk/>
            <pc:sldMk cId="3939118368" sldId="268"/>
            <ac:spMk id="3" creationId="{72DC22A9-EC5D-4B2A-8385-423E731EF955}"/>
          </ac:spMkLst>
        </pc:spChg>
        <pc:spChg chg="add mod">
          <ac:chgData name="stefma.bsfi21" userId="S::stefma.bsfi21@unterricht.bbs1-mainz.de::ab95b906-faca-46c4-9e87-b0e45e8293ae" providerId="AD" clId="Web-{41001B1C-0149-7C0B-0286-141841064D48}" dt="2021-12-13T17:35:14.449" v="184" actId="20577"/>
          <ac:spMkLst>
            <pc:docMk/>
            <pc:sldMk cId="3939118368" sldId="268"/>
            <ac:spMk id="4" creationId="{800918B9-4BB3-47C7-BF2A-ACB8F9841D76}"/>
          </ac:spMkLst>
        </pc:spChg>
        <pc:spChg chg="del mod">
          <ac:chgData name="stefma.bsfi21" userId="S::stefma.bsfi21@unterricht.bbs1-mainz.de::ab95b906-faca-46c4-9e87-b0e45e8293ae" providerId="AD" clId="Web-{41001B1C-0149-7C0B-0286-141841064D48}" dt="2021-12-13T17:31:26.914" v="123"/>
          <ac:spMkLst>
            <pc:docMk/>
            <pc:sldMk cId="3939118368" sldId="268"/>
            <ac:spMk id="5" creationId="{4937B816-9A3F-4C01-850C-F96CD1B886A0}"/>
          </ac:spMkLst>
        </pc:spChg>
        <pc:spChg chg="add del">
          <ac:chgData name="stefma.bsfi21" userId="S::stefma.bsfi21@unterricht.bbs1-mainz.de::ab95b906-faca-46c4-9e87-b0e45e8293ae" providerId="AD" clId="Web-{41001B1C-0149-7C0B-0286-141841064D48}" dt="2021-12-13T17:33:55.776" v="164"/>
          <ac:spMkLst>
            <pc:docMk/>
            <pc:sldMk cId="3939118368" sldId="268"/>
            <ac:spMk id="7" creationId="{0DD63E8F-CB8D-4BAC-A686-4237A81F0920}"/>
          </ac:spMkLst>
        </pc:spChg>
        <pc:spChg chg="add mod">
          <ac:chgData name="stefma.bsfi21" userId="S::stefma.bsfi21@unterricht.bbs1-mainz.de::ab95b906-faca-46c4-9e87-b0e45e8293ae" providerId="AD" clId="Web-{41001B1C-0149-7C0B-0286-141841064D48}" dt="2021-12-13T18:05:30.486" v="384" actId="1076"/>
          <ac:spMkLst>
            <pc:docMk/>
            <pc:sldMk cId="3939118368" sldId="268"/>
            <ac:spMk id="10" creationId="{AF6EC9F1-D383-445A-973F-D68DAD783587}"/>
          </ac:spMkLst>
        </pc:spChg>
        <pc:spChg chg="add mod">
          <ac:chgData name="stefma.bsfi21" userId="S::stefma.bsfi21@unterricht.bbs1-mainz.de::ab95b906-faca-46c4-9e87-b0e45e8293ae" providerId="AD" clId="Web-{41001B1C-0149-7C0B-0286-141841064D48}" dt="2021-12-13T18:05:30.486" v="383" actId="1076"/>
          <ac:spMkLst>
            <pc:docMk/>
            <pc:sldMk cId="3939118368" sldId="268"/>
            <ac:spMk id="11" creationId="{F191141D-CD29-4AE7-8F20-75F2A196FBC6}"/>
          </ac:spMkLst>
        </pc:spChg>
        <pc:spChg chg="add mod">
          <ac:chgData name="stefma.bsfi21" userId="S::stefma.bsfi21@unterricht.bbs1-mainz.de::ab95b906-faca-46c4-9e87-b0e45e8293ae" providerId="AD" clId="Web-{41001B1C-0149-7C0B-0286-141841064D48}" dt="2021-12-13T18:05:30.470" v="382" actId="1076"/>
          <ac:spMkLst>
            <pc:docMk/>
            <pc:sldMk cId="3939118368" sldId="268"/>
            <ac:spMk id="12" creationId="{54981A6C-B98F-40AA-9032-586D2FB0A67F}"/>
          </ac:spMkLst>
        </pc:spChg>
        <pc:picChg chg="add del mod">
          <ac:chgData name="stefma.bsfi21" userId="S::stefma.bsfi21@unterricht.bbs1-mainz.de::ab95b906-faca-46c4-9e87-b0e45e8293ae" providerId="AD" clId="Web-{41001B1C-0149-7C0B-0286-141841064D48}" dt="2021-12-13T17:34:46.105" v="173"/>
          <ac:picMkLst>
            <pc:docMk/>
            <pc:sldMk cId="3939118368" sldId="268"/>
            <ac:picMk id="8" creationId="{9FE4E44C-1312-4459-9478-F10FC9D94046}"/>
          </ac:picMkLst>
        </pc:picChg>
        <pc:picChg chg="add del mod">
          <ac:chgData name="stefma.bsfi21" userId="S::stefma.bsfi21@unterricht.bbs1-mainz.de::ab95b906-faca-46c4-9e87-b0e45e8293ae" providerId="AD" clId="Web-{41001B1C-0149-7C0B-0286-141841064D48}" dt="2021-12-13T17:38:13.313" v="211"/>
          <ac:picMkLst>
            <pc:docMk/>
            <pc:sldMk cId="3939118368" sldId="268"/>
            <ac:picMk id="9" creationId="{B69A931C-B737-45FA-9E3A-20558EDA8CAC}"/>
          </ac:picMkLst>
        </pc:picChg>
        <pc:picChg chg="add del mod">
          <ac:chgData name="stefma.bsfi21" userId="S::stefma.bsfi21@unterricht.bbs1-mainz.de::ab95b906-faca-46c4-9e87-b0e45e8293ae" providerId="AD" clId="Web-{41001B1C-0149-7C0B-0286-141841064D48}" dt="2021-12-13T17:39:24.845" v="248"/>
          <ac:picMkLst>
            <pc:docMk/>
            <pc:sldMk cId="3939118368" sldId="268"/>
            <ac:picMk id="14" creationId="{C8CB0374-FAAC-4AE9-A59F-D0FBF0EC45C7}"/>
          </ac:picMkLst>
        </pc:picChg>
      </pc:sldChg>
      <pc:sldChg chg="addSp delSp modSp ord">
        <pc:chgData name="stefma.bsfi21" userId="S::stefma.bsfi21@unterricht.bbs1-mainz.de::ab95b906-faca-46c4-9e87-b0e45e8293ae" providerId="AD" clId="Web-{41001B1C-0149-7C0B-0286-141841064D48}" dt="2021-12-13T17:55:02.661" v="277"/>
        <pc:sldMkLst>
          <pc:docMk/>
          <pc:sldMk cId="3702905895" sldId="269"/>
        </pc:sldMkLst>
        <pc:spChg chg="add del">
          <ac:chgData name="stefma.bsfi21" userId="S::stefma.bsfi21@unterricht.bbs1-mainz.de::ab95b906-faca-46c4-9e87-b0e45e8293ae" providerId="AD" clId="Web-{41001B1C-0149-7C0B-0286-141841064D48}" dt="2021-12-13T17:53:21.659" v="257"/>
          <ac:spMkLst>
            <pc:docMk/>
            <pc:sldMk cId="3702905895" sldId="269"/>
            <ac:spMk id="2" creationId="{A73F8D2F-6074-4779-B911-0B9DC1EB9C8F}"/>
          </ac:spMkLst>
        </pc:spChg>
        <pc:spChg chg="add mod">
          <ac:chgData name="stefma.bsfi21" userId="S::stefma.bsfi21@unterricht.bbs1-mainz.de::ab95b906-faca-46c4-9e87-b0e45e8293ae" providerId="AD" clId="Web-{41001B1C-0149-7C0B-0286-141841064D48}" dt="2021-12-13T17:53:35.737" v="266" actId="20577"/>
          <ac:spMkLst>
            <pc:docMk/>
            <pc:sldMk cId="3702905895" sldId="269"/>
            <ac:spMk id="3" creationId="{B3E83942-EE06-4A3E-927B-8D555528DA92}"/>
          </ac:spMkLst>
        </pc:spChg>
        <pc:spChg chg="del mod">
          <ac:chgData name="stefma.bsfi21" userId="S::stefma.bsfi21@unterricht.bbs1-mainz.de::ab95b906-faca-46c4-9e87-b0e45e8293ae" providerId="AD" clId="Web-{41001B1C-0149-7C0B-0286-141841064D48}" dt="2021-12-13T17:31:45.539" v="129"/>
          <ac:spMkLst>
            <pc:docMk/>
            <pc:sldMk cId="3702905895" sldId="269"/>
            <ac:spMk id="8" creationId="{6FF7C913-A240-46FE-90FF-5B967BF744EB}"/>
          </ac:spMkLst>
        </pc:spChg>
        <pc:picChg chg="del">
          <ac:chgData name="stefma.bsfi21" userId="S::stefma.bsfi21@unterricht.bbs1-mainz.de::ab95b906-faca-46c4-9e87-b0e45e8293ae" providerId="AD" clId="Web-{41001B1C-0149-7C0B-0286-141841064D48}" dt="2021-12-13T17:13:39.642" v="7"/>
          <ac:picMkLst>
            <pc:docMk/>
            <pc:sldMk cId="3702905895" sldId="269"/>
            <ac:picMk id="5" creationId="{825194B0-D651-4608-BD74-392980B54550}"/>
          </ac:picMkLst>
        </pc:picChg>
        <pc:picChg chg="add del mod">
          <ac:chgData name="stefma.bsfi21" userId="S::stefma.bsfi21@unterricht.bbs1-mainz.de::ab95b906-faca-46c4-9e87-b0e45e8293ae" providerId="AD" clId="Web-{41001B1C-0149-7C0B-0286-141841064D48}" dt="2021-12-13T17:55:02.661" v="277"/>
          <ac:picMkLst>
            <pc:docMk/>
            <pc:sldMk cId="3702905895" sldId="269"/>
            <ac:picMk id="7" creationId="{DD1E1C50-4C8B-41A1-85CD-3406AA5A955F}"/>
          </ac:picMkLst>
        </pc:picChg>
      </pc:sldChg>
      <pc:sldChg chg="addSp delSp modSp add mod ord replId setBg">
        <pc:chgData name="stefma.bsfi21" userId="S::stefma.bsfi21@unterricht.bbs1-mainz.de::ab95b906-faca-46c4-9e87-b0e45e8293ae" providerId="AD" clId="Web-{41001B1C-0149-7C0B-0286-141841064D48}" dt="2021-12-13T17:56:38.100" v="285" actId="20577"/>
        <pc:sldMkLst>
          <pc:docMk/>
          <pc:sldMk cId="857007985" sldId="270"/>
        </pc:sldMkLst>
        <pc:spChg chg="add del">
          <ac:chgData name="stefma.bsfi21" userId="S::stefma.bsfi21@unterricht.bbs1-mainz.de::ab95b906-faca-46c4-9e87-b0e45e8293ae" providerId="AD" clId="Web-{41001B1C-0149-7C0B-0286-141841064D48}" dt="2021-12-13T17:25:21.859" v="88"/>
          <ac:spMkLst>
            <pc:docMk/>
            <pc:sldMk cId="857007985" sldId="270"/>
            <ac:spMk id="2" creationId="{C377AC4E-941E-47F4-8FAB-DCED6B153216}"/>
          </ac:spMkLst>
        </pc:spChg>
        <pc:spChg chg="add del">
          <ac:chgData name="stefma.bsfi21" userId="S::stefma.bsfi21@unterricht.bbs1-mainz.de::ab95b906-faca-46c4-9e87-b0e45e8293ae" providerId="AD" clId="Web-{41001B1C-0149-7C0B-0286-141841064D48}" dt="2021-12-13T17:25:18.907" v="87"/>
          <ac:spMkLst>
            <pc:docMk/>
            <pc:sldMk cId="857007985" sldId="270"/>
            <ac:spMk id="3" creationId="{51688142-EDE3-4C3D-8E7A-C49CCC173E1B}"/>
          </ac:spMkLst>
        </pc:spChg>
        <pc:spChg chg="del mod">
          <ac:chgData name="stefma.bsfi21" userId="S::stefma.bsfi21@unterricht.bbs1-mainz.de::ab95b906-faca-46c4-9e87-b0e45e8293ae" providerId="AD" clId="Web-{41001B1C-0149-7C0B-0286-141841064D48}" dt="2021-12-13T17:56:17.568" v="280"/>
          <ac:spMkLst>
            <pc:docMk/>
            <pc:sldMk cId="857007985" sldId="270"/>
            <ac:spMk id="5" creationId="{4937B816-9A3F-4C01-850C-F96CD1B886A0}"/>
          </ac:spMkLst>
        </pc:spChg>
        <pc:spChg chg="add del mod">
          <ac:chgData name="stefma.bsfi21" userId="S::stefma.bsfi21@unterricht.bbs1-mainz.de::ab95b906-faca-46c4-9e87-b0e45e8293ae" providerId="AD" clId="Web-{41001B1C-0149-7C0B-0286-141841064D48}" dt="2021-12-13T17:56:21.365" v="281"/>
          <ac:spMkLst>
            <pc:docMk/>
            <pc:sldMk cId="857007985" sldId="270"/>
            <ac:spMk id="6" creationId="{22C81793-F597-40BB-8C21-EADE18065315}"/>
          </ac:spMkLst>
        </pc:spChg>
        <pc:spChg chg="add mod">
          <ac:chgData name="stefma.bsfi21" userId="S::stefma.bsfi21@unterricht.bbs1-mainz.de::ab95b906-faca-46c4-9e87-b0e45e8293ae" providerId="AD" clId="Web-{41001B1C-0149-7C0B-0286-141841064D48}" dt="2021-12-13T17:56:38.100" v="285" actId="20577"/>
          <ac:spMkLst>
            <pc:docMk/>
            <pc:sldMk cId="857007985" sldId="270"/>
            <ac:spMk id="8" creationId="{B5CAEB0C-3EED-4DDB-9B93-4E9D673561FA}"/>
          </ac:spMkLst>
        </pc:spChg>
      </pc:sldChg>
      <pc:sldChg chg="add del replId">
        <pc:chgData name="stefma.bsfi21" userId="S::stefma.bsfi21@unterricht.bbs1-mainz.de::ab95b906-faca-46c4-9e87-b0e45e8293ae" providerId="AD" clId="Web-{41001B1C-0149-7C0B-0286-141841064D48}" dt="2021-12-13T17:18:37.476" v="17"/>
        <pc:sldMkLst>
          <pc:docMk/>
          <pc:sldMk cId="2268448524" sldId="270"/>
        </pc:sldMkLst>
      </pc:sldChg>
      <pc:sldChg chg="add del replId">
        <pc:chgData name="stefma.bsfi21" userId="S::stefma.bsfi21@unterricht.bbs1-mainz.de::ab95b906-faca-46c4-9e87-b0e45e8293ae" providerId="AD" clId="Web-{41001B1C-0149-7C0B-0286-141841064D48}" dt="2021-12-13T17:19:38.868" v="28"/>
        <pc:sldMkLst>
          <pc:docMk/>
          <pc:sldMk cId="3430227878" sldId="271"/>
        </pc:sldMkLst>
      </pc:sldChg>
      <pc:sldChg chg="addSp modSp add mod ord replId setBg">
        <pc:chgData name="stefma.bsfi21" userId="S::stefma.bsfi21@unterricht.bbs1-mainz.de::ab95b906-faca-46c4-9e87-b0e45e8293ae" providerId="AD" clId="Web-{41001B1C-0149-7C0B-0286-141841064D48}" dt="2021-12-13T18:22:27.850" v="550" actId="1076"/>
        <pc:sldMkLst>
          <pc:docMk/>
          <pc:sldMk cId="3882466106" sldId="271"/>
        </pc:sldMkLst>
        <pc:spChg chg="mod">
          <ac:chgData name="stefma.bsfi21" userId="S::stefma.bsfi21@unterricht.bbs1-mainz.de::ab95b906-faca-46c4-9e87-b0e45e8293ae" providerId="AD" clId="Web-{41001B1C-0149-7C0B-0286-141841064D48}" dt="2021-12-13T17:32:54.790" v="161"/>
          <ac:spMkLst>
            <pc:docMk/>
            <pc:sldMk cId="3882466106" sldId="271"/>
            <ac:spMk id="5" creationId="{4937B816-9A3F-4C01-850C-F96CD1B886A0}"/>
          </ac:spMkLst>
        </pc:spChg>
        <pc:picChg chg="add mod">
          <ac:chgData name="stefma.bsfi21" userId="S::stefma.bsfi21@unterricht.bbs1-mainz.de::ab95b906-faca-46c4-9e87-b0e45e8293ae" providerId="AD" clId="Web-{41001B1C-0149-7C0B-0286-141841064D48}" dt="2021-12-13T18:22:27.850" v="550" actId="1076"/>
          <ac:picMkLst>
            <pc:docMk/>
            <pc:sldMk cId="3882466106" sldId="271"/>
            <ac:picMk id="2" creationId="{61F7E5ED-940C-43F4-AE7A-266F27DA4205}"/>
          </ac:picMkLst>
        </pc:picChg>
      </pc:sldChg>
      <pc:sldChg chg="addSp delSp modSp add mod replId setBg">
        <pc:chgData name="stefma.bsfi21" userId="S::stefma.bsfi21@unterricht.bbs1-mainz.de::ab95b906-faca-46c4-9e87-b0e45e8293ae" providerId="AD" clId="Web-{41001B1C-0149-7C0B-0286-141841064D48}" dt="2021-12-13T18:11:13.867" v="537" actId="1076"/>
        <pc:sldMkLst>
          <pc:docMk/>
          <pc:sldMk cId="1836055852" sldId="272"/>
        </pc:sldMkLst>
        <pc:spChg chg="mod">
          <ac:chgData name="stefma.bsfi21" userId="S::stefma.bsfi21@unterricht.bbs1-mainz.de::ab95b906-faca-46c4-9e87-b0e45e8293ae" providerId="AD" clId="Web-{41001B1C-0149-7C0B-0286-141841064D48}" dt="2021-12-13T17:46:29.182" v="255" actId="1076"/>
          <ac:spMkLst>
            <pc:docMk/>
            <pc:sldMk cId="1836055852" sldId="272"/>
            <ac:spMk id="5" creationId="{4937B816-9A3F-4C01-850C-F96CD1B886A0}"/>
          </ac:spMkLst>
        </pc:spChg>
        <pc:picChg chg="add del mod">
          <ac:chgData name="stefma.bsfi21" userId="S::stefma.bsfi21@unterricht.bbs1-mainz.de::ab95b906-faca-46c4-9e87-b0e45e8293ae" providerId="AD" clId="Web-{41001B1C-0149-7C0B-0286-141841064D48}" dt="2021-12-13T17:54:18.238" v="267"/>
          <ac:picMkLst>
            <pc:docMk/>
            <pc:sldMk cId="1836055852" sldId="272"/>
            <ac:picMk id="2" creationId="{93E28B8B-A41D-46A9-93C2-D54B1C8686B7}"/>
          </ac:picMkLst>
        </pc:picChg>
        <pc:picChg chg="add del mod">
          <ac:chgData name="stefma.bsfi21" userId="S::stefma.bsfi21@unterricht.bbs1-mainz.de::ab95b906-faca-46c4-9e87-b0e45e8293ae" providerId="AD" clId="Web-{41001B1C-0149-7C0B-0286-141841064D48}" dt="2021-12-13T18:02:23.110" v="330"/>
          <ac:picMkLst>
            <pc:docMk/>
            <pc:sldMk cId="1836055852" sldId="272"/>
            <ac:picMk id="3" creationId="{F330784F-60A1-4B21-9331-863750D1220B}"/>
          </ac:picMkLst>
        </pc:picChg>
        <pc:picChg chg="add del mod">
          <ac:chgData name="stefma.bsfi21" userId="S::stefma.bsfi21@unterricht.bbs1-mainz.de::ab95b906-faca-46c4-9e87-b0e45e8293ae" providerId="AD" clId="Web-{41001B1C-0149-7C0B-0286-141841064D48}" dt="2021-12-13T18:01:48.825" v="325"/>
          <ac:picMkLst>
            <pc:docMk/>
            <pc:sldMk cId="1836055852" sldId="272"/>
            <ac:picMk id="4" creationId="{9ADC0E7B-DF98-4A83-9113-96D88B008C5F}"/>
          </ac:picMkLst>
        </pc:picChg>
        <pc:picChg chg="add mod">
          <ac:chgData name="stefma.bsfi21" userId="S::stefma.bsfi21@unterricht.bbs1-mainz.de::ab95b906-faca-46c4-9e87-b0e45e8293ae" providerId="AD" clId="Web-{41001B1C-0149-7C0B-0286-141841064D48}" dt="2021-12-13T18:11:13.867" v="537" actId="1076"/>
          <ac:picMkLst>
            <pc:docMk/>
            <pc:sldMk cId="1836055852" sldId="272"/>
            <ac:picMk id="6" creationId="{533D5C22-9E33-44ED-B866-7FA3FA38C8F1}"/>
          </ac:picMkLst>
        </pc:picChg>
      </pc:sldChg>
      <pc:sldChg chg="addSp delSp modSp new">
        <pc:chgData name="stefma.bsfi21" userId="S::stefma.bsfi21@unterricht.bbs1-mainz.de::ab95b906-faca-46c4-9e87-b0e45e8293ae" providerId="AD" clId="Web-{41001B1C-0149-7C0B-0286-141841064D48}" dt="2021-12-13T18:11:01.727" v="534" actId="1076"/>
        <pc:sldMkLst>
          <pc:docMk/>
          <pc:sldMk cId="1870141950" sldId="273"/>
        </pc:sldMkLst>
        <pc:spChg chg="del">
          <ac:chgData name="stefma.bsfi21" userId="S::stefma.bsfi21@unterricht.bbs1-mainz.de::ab95b906-faca-46c4-9e87-b0e45e8293ae" providerId="AD" clId="Web-{41001B1C-0149-7C0B-0286-141841064D48}" dt="2021-12-13T18:02:48.123" v="334"/>
          <ac:spMkLst>
            <pc:docMk/>
            <pc:sldMk cId="1870141950" sldId="273"/>
            <ac:spMk id="2" creationId="{708CCA75-74F7-4EEF-8E00-D8031F368ECA}"/>
          </ac:spMkLst>
        </pc:spChg>
        <pc:spChg chg="del">
          <ac:chgData name="stefma.bsfi21" userId="S::stefma.bsfi21@unterricht.bbs1-mainz.de::ab95b906-faca-46c4-9e87-b0e45e8293ae" providerId="AD" clId="Web-{41001B1C-0149-7C0B-0286-141841064D48}" dt="2021-12-13T18:02:49.623" v="335"/>
          <ac:spMkLst>
            <pc:docMk/>
            <pc:sldMk cId="1870141950" sldId="273"/>
            <ac:spMk id="3" creationId="{41D65F8B-387D-4ACB-9776-E2B49445835E}"/>
          </ac:spMkLst>
        </pc:spChg>
        <pc:spChg chg="add del mod">
          <ac:chgData name="stefma.bsfi21" userId="S::stefma.bsfi21@unterricht.bbs1-mainz.de::ab95b906-faca-46c4-9e87-b0e45e8293ae" providerId="AD" clId="Web-{41001B1C-0149-7C0B-0286-141841064D48}" dt="2021-12-13T18:06:53.284" v="404"/>
          <ac:spMkLst>
            <pc:docMk/>
            <pc:sldMk cId="1870141950" sldId="273"/>
            <ac:spMk id="6" creationId="{AD140A89-932B-4E0C-9483-71B35B8B7222}"/>
          </ac:spMkLst>
        </pc:spChg>
        <pc:spChg chg="add mod">
          <ac:chgData name="stefma.bsfi21" userId="S::stefma.bsfi21@unterricht.bbs1-mainz.de::ab95b906-faca-46c4-9e87-b0e45e8293ae" providerId="AD" clId="Web-{41001B1C-0149-7C0B-0286-141841064D48}" dt="2021-12-13T18:10:55.039" v="532" actId="1076"/>
          <ac:spMkLst>
            <pc:docMk/>
            <pc:sldMk cId="1870141950" sldId="273"/>
            <ac:spMk id="7" creationId="{023F0D21-E8F7-4435-BB5B-2BE4645BDCEF}"/>
          </ac:spMkLst>
        </pc:spChg>
        <pc:spChg chg="add mod">
          <ac:chgData name="stefma.bsfi21" userId="S::stefma.bsfi21@unterricht.bbs1-mainz.de::ab95b906-faca-46c4-9e87-b0e45e8293ae" providerId="AD" clId="Web-{41001B1C-0149-7C0B-0286-141841064D48}" dt="2021-12-13T18:10:51.976" v="531" actId="1076"/>
          <ac:spMkLst>
            <pc:docMk/>
            <pc:sldMk cId="1870141950" sldId="273"/>
            <ac:spMk id="8" creationId="{9D49D28F-B1ED-4D2B-A9A7-0D78E5CDB304}"/>
          </ac:spMkLst>
        </pc:spChg>
        <pc:spChg chg="add mod">
          <ac:chgData name="stefma.bsfi21" userId="S::stefma.bsfi21@unterricht.bbs1-mainz.de::ab95b906-faca-46c4-9e87-b0e45e8293ae" providerId="AD" clId="Web-{41001B1C-0149-7C0B-0286-141841064D48}" dt="2021-12-13T18:10:58.617" v="533" actId="1076"/>
          <ac:spMkLst>
            <pc:docMk/>
            <pc:sldMk cId="1870141950" sldId="273"/>
            <ac:spMk id="9" creationId="{6CD10317-EAFE-4762-AD54-413EC6C600D8}"/>
          </ac:spMkLst>
        </pc:spChg>
        <pc:spChg chg="add mod">
          <ac:chgData name="stefma.bsfi21" userId="S::stefma.bsfi21@unterricht.bbs1-mainz.de::ab95b906-faca-46c4-9e87-b0e45e8293ae" providerId="AD" clId="Web-{41001B1C-0149-7C0B-0286-141841064D48}" dt="2021-12-13T18:11:01.727" v="534" actId="1076"/>
          <ac:spMkLst>
            <pc:docMk/>
            <pc:sldMk cId="1870141950" sldId="273"/>
            <ac:spMk id="10" creationId="{9A1E608B-B8AC-480C-9283-AF022F6211F1}"/>
          </ac:spMkLst>
        </pc:spChg>
        <pc:picChg chg="add mod">
          <ac:chgData name="stefma.bsfi21" userId="S::stefma.bsfi21@unterricht.bbs1-mainz.de::ab95b906-faca-46c4-9e87-b0e45e8293ae" providerId="AD" clId="Web-{41001B1C-0149-7C0B-0286-141841064D48}" dt="2021-12-13T18:10:44.711" v="529" actId="1076"/>
          <ac:picMkLst>
            <pc:docMk/>
            <pc:sldMk cId="1870141950" sldId="273"/>
            <ac:picMk id="4" creationId="{93A8F0EF-3B6C-4C0E-9881-F5D668B89394}"/>
          </ac:picMkLst>
        </pc:picChg>
        <pc:picChg chg="add mod">
          <ac:chgData name="stefma.bsfi21" userId="S::stefma.bsfi21@unterricht.bbs1-mainz.de::ab95b906-faca-46c4-9e87-b0e45e8293ae" providerId="AD" clId="Web-{41001B1C-0149-7C0B-0286-141841064D48}" dt="2021-12-13T18:10:44.726" v="530" actId="1076"/>
          <ac:picMkLst>
            <pc:docMk/>
            <pc:sldMk cId="1870141950" sldId="273"/>
            <ac:picMk id="5" creationId="{DEA16E0A-BCB7-487B-8920-1BABF1240C69}"/>
          </ac:picMkLst>
        </pc:picChg>
      </pc:sldChg>
      <pc:sldChg chg="add del replId">
        <pc:chgData name="stefma.bsfi21" userId="S::stefma.bsfi21@unterricht.bbs1-mainz.de::ab95b906-faca-46c4-9e87-b0e45e8293ae" providerId="AD" clId="Web-{41001B1C-0149-7C0B-0286-141841064D48}" dt="2021-12-13T18:21:20.239" v="544"/>
        <pc:sldMkLst>
          <pc:docMk/>
          <pc:sldMk cId="204807651" sldId="274"/>
        </pc:sldMkLst>
      </pc:sldChg>
    </pc:docChg>
  </pc:docChgLst>
  <pc:docChgLst>
    <pc:chgData name="stefma.bsfi21" userId="S::stefma.bsfi21@unterricht.bbs1-mainz.de::ab95b906-faca-46c4-9e87-b0e45e8293ae" providerId="AD" clId="Web-{A3F7F07B-EF6C-B918-228A-2035D97CEFCD}"/>
    <pc:docChg chg="modSld">
      <pc:chgData name="stefma.bsfi21" userId="S::stefma.bsfi21@unterricht.bbs1-mainz.de::ab95b906-faca-46c4-9e87-b0e45e8293ae" providerId="AD" clId="Web-{A3F7F07B-EF6C-B918-228A-2035D97CEFCD}" dt="2022-01-20T11:49:40.324" v="19" actId="14100"/>
      <pc:docMkLst>
        <pc:docMk/>
      </pc:docMkLst>
      <pc:sldChg chg="addSp modSp">
        <pc:chgData name="stefma.bsfi21" userId="S::stefma.bsfi21@unterricht.bbs1-mainz.de::ab95b906-faca-46c4-9e87-b0e45e8293ae" providerId="AD" clId="Web-{A3F7F07B-EF6C-B918-228A-2035D97CEFCD}" dt="2022-01-20T11:49:40.324" v="19" actId="14100"/>
        <pc:sldMkLst>
          <pc:docMk/>
          <pc:sldMk cId="1870141950" sldId="273"/>
        </pc:sldMkLst>
        <pc:spChg chg="mod">
          <ac:chgData name="stefma.bsfi21" userId="S::stefma.bsfi21@unterricht.bbs1-mainz.de::ab95b906-faca-46c4-9e87-b0e45e8293ae" providerId="AD" clId="Web-{A3F7F07B-EF6C-B918-228A-2035D97CEFCD}" dt="2022-01-20T11:49:14.917" v="9" actId="14100"/>
          <ac:spMkLst>
            <pc:docMk/>
            <pc:sldMk cId="1870141950" sldId="273"/>
            <ac:spMk id="28" creationId="{9D46C917-0213-4523-82DB-66D6C20389F8}"/>
          </ac:spMkLst>
        </pc:spChg>
        <pc:spChg chg="add">
          <ac:chgData name="stefma.bsfi21" userId="S::stefma.bsfi21@unterricht.bbs1-mainz.de::ab95b906-faca-46c4-9e87-b0e45e8293ae" providerId="AD" clId="Web-{A3F7F07B-EF6C-B918-228A-2035D97CEFCD}" dt="2022-01-20T11:49:24.495" v="12"/>
          <ac:spMkLst>
            <pc:docMk/>
            <pc:sldMk cId="1870141950" sldId="273"/>
            <ac:spMk id="31" creationId="{319D2CA5-73E7-40B6-9543-9592FB491E69}"/>
          </ac:spMkLst>
        </pc:spChg>
        <pc:spChg chg="add">
          <ac:chgData name="stefma.bsfi21" userId="S::stefma.bsfi21@unterricht.bbs1-mainz.de::ab95b906-faca-46c4-9e87-b0e45e8293ae" providerId="AD" clId="Web-{A3F7F07B-EF6C-B918-228A-2035D97CEFCD}" dt="2022-01-20T11:49:24.495" v="12"/>
          <ac:spMkLst>
            <pc:docMk/>
            <pc:sldMk cId="1870141950" sldId="273"/>
            <ac:spMk id="32" creationId="{2C129A94-F9B8-4E94-9B2F-C9AE9A944490}"/>
          </ac:spMkLst>
        </pc:spChg>
        <pc:grpChg chg="mod">
          <ac:chgData name="stefma.bsfi21" userId="S::stefma.bsfi21@unterricht.bbs1-mainz.de::ab95b906-faca-46c4-9e87-b0e45e8293ae" providerId="AD" clId="Web-{A3F7F07B-EF6C-B918-228A-2035D97CEFCD}" dt="2022-01-20T11:49:18.995" v="10" actId="1076"/>
          <ac:grpSpMkLst>
            <pc:docMk/>
            <pc:sldMk cId="1870141950" sldId="273"/>
            <ac:grpSpMk id="19" creationId="{9A542F64-BF98-46FC-B4BD-F28677307001}"/>
          </ac:grpSpMkLst>
        </pc:grpChg>
        <pc:grpChg chg="add mod">
          <ac:chgData name="stefma.bsfi21" userId="S::stefma.bsfi21@unterricht.bbs1-mainz.de::ab95b906-faca-46c4-9e87-b0e45e8293ae" providerId="AD" clId="Web-{A3F7F07B-EF6C-B918-228A-2035D97CEFCD}" dt="2022-01-20T11:49:40.324" v="19" actId="14100"/>
          <ac:grpSpMkLst>
            <pc:docMk/>
            <pc:sldMk cId="1870141950" sldId="273"/>
            <ac:grpSpMk id="30" creationId="{88054988-D571-442F-97B1-E20800AAC06F}"/>
          </ac:grpSpMkLst>
        </pc:grpChg>
        <pc:picChg chg="mod">
          <ac:chgData name="stefma.bsfi21" userId="S::stefma.bsfi21@unterricht.bbs1-mainz.de::ab95b906-faca-46c4-9e87-b0e45e8293ae" providerId="AD" clId="Web-{A3F7F07B-EF6C-B918-228A-2035D97CEFCD}" dt="2022-01-20T11:48:56.182" v="3" actId="1076"/>
          <ac:picMkLst>
            <pc:docMk/>
            <pc:sldMk cId="1870141950" sldId="273"/>
            <ac:picMk id="26" creationId="{C9F2A387-C097-4702-84EA-D0C5722CB8B4}"/>
          </ac:picMkLst>
        </pc:picChg>
        <pc:picChg chg="add">
          <ac:chgData name="stefma.bsfi21" userId="S::stefma.bsfi21@unterricht.bbs1-mainz.de::ab95b906-faca-46c4-9e87-b0e45e8293ae" providerId="AD" clId="Web-{A3F7F07B-EF6C-B918-228A-2035D97CEFCD}" dt="2022-01-20T11:49:24.495" v="12"/>
          <ac:picMkLst>
            <pc:docMk/>
            <pc:sldMk cId="1870141950" sldId="273"/>
            <ac:picMk id="33" creationId="{DA06FDAA-5AF7-4856-9EB7-2D55047A4CD5}"/>
          </ac:picMkLst>
        </pc:picChg>
      </pc:sldChg>
      <pc:sldChg chg="delSp">
        <pc:chgData name="stefma.bsfi21" userId="S::stefma.bsfi21@unterricht.bbs1-mainz.de::ab95b906-faca-46c4-9e87-b0e45e8293ae" providerId="AD" clId="Web-{A3F7F07B-EF6C-B918-228A-2035D97CEFCD}" dt="2022-01-20T11:49:22.776" v="11"/>
        <pc:sldMkLst>
          <pc:docMk/>
          <pc:sldMk cId="2859167756" sldId="274"/>
        </pc:sldMkLst>
        <pc:grpChg chg="del">
          <ac:chgData name="stefma.bsfi21" userId="S::stefma.bsfi21@unterricht.bbs1-mainz.de::ab95b906-faca-46c4-9e87-b0e45e8293ae" providerId="AD" clId="Web-{A3F7F07B-EF6C-B918-228A-2035D97CEFCD}" dt="2022-01-20T11:49:22.776" v="11"/>
          <ac:grpSpMkLst>
            <pc:docMk/>
            <pc:sldMk cId="2859167756" sldId="274"/>
            <ac:grpSpMk id="30" creationId="{532610EF-C081-4650-A2A0-25FD2A2C28B0}"/>
          </ac:grpSpMkLst>
        </pc:grpChg>
      </pc:sldChg>
    </pc:docChg>
  </pc:docChgLst>
  <pc:docChgLst>
    <pc:chgData name="stefma.bsfi21" userId="S::stefma.bsfi21@unterricht.bbs1-mainz.de::ab95b906-faca-46c4-9e87-b0e45e8293ae" providerId="AD" clId="Web-{0C46590A-F3AD-1080-8F9D-2A74E82ADE20}"/>
    <pc:docChg chg="addSld delSld modSld">
      <pc:chgData name="stefma.bsfi21" userId="S::stefma.bsfi21@unterricht.bbs1-mainz.de::ab95b906-faca-46c4-9e87-b0e45e8293ae" providerId="AD" clId="Web-{0C46590A-F3AD-1080-8F9D-2A74E82ADE20}" dt="2022-01-20T15:19:46.655" v="1675" actId="20577"/>
      <pc:docMkLst>
        <pc:docMk/>
      </pc:docMkLst>
      <pc:sldChg chg="del">
        <pc:chgData name="stefma.bsfi21" userId="S::stefma.bsfi21@unterricht.bbs1-mainz.de::ab95b906-faca-46c4-9e87-b0e45e8293ae" providerId="AD" clId="Web-{0C46590A-F3AD-1080-8F9D-2A74E82ADE20}" dt="2022-01-20T14:53:19.271" v="1220"/>
        <pc:sldMkLst>
          <pc:docMk/>
          <pc:sldMk cId="3377545315" sldId="260"/>
        </pc:sldMkLst>
      </pc:sldChg>
      <pc:sldChg chg="modSp">
        <pc:chgData name="stefma.bsfi21" userId="S::stefma.bsfi21@unterricht.bbs1-mainz.de::ab95b906-faca-46c4-9e87-b0e45e8293ae" providerId="AD" clId="Web-{0C46590A-F3AD-1080-8F9D-2A74E82ADE20}" dt="2022-01-20T12:50:10.471" v="762" actId="20577"/>
        <pc:sldMkLst>
          <pc:docMk/>
          <pc:sldMk cId="3341152520" sldId="262"/>
        </pc:sldMkLst>
        <pc:spChg chg="mod">
          <ac:chgData name="stefma.bsfi21" userId="S::stefma.bsfi21@unterricht.bbs1-mainz.de::ab95b906-faca-46c4-9e87-b0e45e8293ae" providerId="AD" clId="Web-{0C46590A-F3AD-1080-8F9D-2A74E82ADE20}" dt="2022-01-20T12:16:35.016" v="342" actId="20577"/>
          <ac:spMkLst>
            <pc:docMk/>
            <pc:sldMk cId="3341152520" sldId="262"/>
            <ac:spMk id="2" creationId="{CD46AA85-0001-4BB1-BC72-E140D3AA97E9}"/>
          </ac:spMkLst>
        </pc:spChg>
        <pc:spChg chg="mod">
          <ac:chgData name="stefma.bsfi21" userId="S::stefma.bsfi21@unterricht.bbs1-mainz.de::ab95b906-faca-46c4-9e87-b0e45e8293ae" providerId="AD" clId="Web-{0C46590A-F3AD-1080-8F9D-2A74E82ADE20}" dt="2022-01-20T12:50:10.471" v="762" actId="20577"/>
          <ac:spMkLst>
            <pc:docMk/>
            <pc:sldMk cId="3341152520" sldId="262"/>
            <ac:spMk id="3" creationId="{8426B42B-936E-4C59-9E09-70359BA70630}"/>
          </ac:spMkLst>
        </pc:spChg>
      </pc:sldChg>
      <pc:sldChg chg="addSp delSp modSp del mod setBg setClrOvrMap">
        <pc:chgData name="stefma.bsfi21" userId="S::stefma.bsfi21@unterricht.bbs1-mainz.de::ab95b906-faca-46c4-9e87-b0e45e8293ae" providerId="AD" clId="Web-{0C46590A-F3AD-1080-8F9D-2A74E82ADE20}" dt="2022-01-20T13:01:37.733" v="800"/>
        <pc:sldMkLst>
          <pc:docMk/>
          <pc:sldMk cId="3939118368" sldId="268"/>
        </pc:sldMkLst>
        <pc:spChg chg="del mod ord">
          <ac:chgData name="stefma.bsfi21" userId="S::stefma.bsfi21@unterricht.bbs1-mainz.de::ab95b906-faca-46c4-9e87-b0e45e8293ae" providerId="AD" clId="Web-{0C46590A-F3AD-1080-8F9D-2A74E82ADE20}" dt="2022-01-20T13:00:52.185" v="789"/>
          <ac:spMkLst>
            <pc:docMk/>
            <pc:sldMk cId="3939118368" sldId="268"/>
            <ac:spMk id="4" creationId="{800918B9-4BB3-47C7-BF2A-ACB8F9841D76}"/>
          </ac:spMkLst>
        </pc:spChg>
        <pc:spChg chg="add del">
          <ac:chgData name="stefma.bsfi21" userId="S::stefma.bsfi21@unterricht.bbs1-mainz.de::ab95b906-faca-46c4-9e87-b0e45e8293ae" providerId="AD" clId="Web-{0C46590A-F3AD-1080-8F9D-2A74E82ADE20}" dt="2022-01-20T13:00:47.451" v="788"/>
          <ac:spMkLst>
            <pc:docMk/>
            <pc:sldMk cId="3939118368" sldId="268"/>
            <ac:spMk id="6" creationId="{71B2258F-86CA-4D4D-8270-BC05FCDEBFB3}"/>
          </ac:spMkLst>
        </pc:spChg>
        <pc:spChg chg="del">
          <ac:chgData name="stefma.bsfi21" userId="S::stefma.bsfi21@unterricht.bbs1-mainz.de::ab95b906-faca-46c4-9e87-b0e45e8293ae" providerId="AD" clId="Web-{0C46590A-F3AD-1080-8F9D-2A74E82ADE20}" dt="2022-01-20T13:00:15.684" v="780"/>
          <ac:spMkLst>
            <pc:docMk/>
            <pc:sldMk cId="3939118368" sldId="268"/>
            <ac:spMk id="10" creationId="{AF6EC9F1-D383-445A-973F-D68DAD783587}"/>
          </ac:spMkLst>
        </pc:spChg>
        <pc:spChg chg="del">
          <ac:chgData name="stefma.bsfi21" userId="S::stefma.bsfi21@unterricht.bbs1-mainz.de::ab95b906-faca-46c4-9e87-b0e45e8293ae" providerId="AD" clId="Web-{0C46590A-F3AD-1080-8F9D-2A74E82ADE20}" dt="2022-01-20T13:00:15.028" v="779"/>
          <ac:spMkLst>
            <pc:docMk/>
            <pc:sldMk cId="3939118368" sldId="268"/>
            <ac:spMk id="11" creationId="{F191141D-CD29-4AE7-8F20-75F2A196FBC6}"/>
          </ac:spMkLst>
        </pc:spChg>
        <pc:spChg chg="del">
          <ac:chgData name="stefma.bsfi21" userId="S::stefma.bsfi21@unterricht.bbs1-mainz.de::ab95b906-faca-46c4-9e87-b0e45e8293ae" providerId="AD" clId="Web-{0C46590A-F3AD-1080-8F9D-2A74E82ADE20}" dt="2022-01-20T13:00:17.122" v="781"/>
          <ac:spMkLst>
            <pc:docMk/>
            <pc:sldMk cId="3939118368" sldId="268"/>
            <ac:spMk id="12" creationId="{54981A6C-B98F-40AA-9032-586D2FB0A67F}"/>
          </ac:spMkLst>
        </pc:spChg>
        <pc:picChg chg="add del mod">
          <ac:chgData name="stefma.bsfi21" userId="S::stefma.bsfi21@unterricht.bbs1-mainz.de::ab95b906-faca-46c4-9e87-b0e45e8293ae" providerId="AD" clId="Web-{0C46590A-F3AD-1080-8F9D-2A74E82ADE20}" dt="2022-01-20T13:01:22.092" v="794"/>
          <ac:picMkLst>
            <pc:docMk/>
            <pc:sldMk cId="3939118368" sldId="268"/>
            <ac:picMk id="2" creationId="{599D41B4-2DCD-49D7-B8C7-8CC298D693FA}"/>
          </ac:picMkLst>
        </pc:picChg>
      </pc:sldChg>
      <pc:sldChg chg="delSp modSp del">
        <pc:chgData name="stefma.bsfi21" userId="S::stefma.bsfi21@unterricht.bbs1-mainz.de::ab95b906-faca-46c4-9e87-b0e45e8293ae" providerId="AD" clId="Web-{0C46590A-F3AD-1080-8F9D-2A74E82ADE20}" dt="2022-01-20T12:12:55.044" v="339"/>
        <pc:sldMkLst>
          <pc:docMk/>
          <pc:sldMk cId="1870141950" sldId="273"/>
        </pc:sldMkLst>
        <pc:spChg chg="mod">
          <ac:chgData name="stefma.bsfi21" userId="S::stefma.bsfi21@unterricht.bbs1-mainz.de::ab95b906-faca-46c4-9e87-b0e45e8293ae" providerId="AD" clId="Web-{0C46590A-F3AD-1080-8F9D-2A74E82ADE20}" dt="2022-01-20T12:02:34.690" v="97" actId="20577"/>
          <ac:spMkLst>
            <pc:docMk/>
            <pc:sldMk cId="1870141950" sldId="273"/>
            <ac:spMk id="7" creationId="{023F0D21-E8F7-4435-BB5B-2BE4645BDCEF}"/>
          </ac:spMkLst>
        </pc:spChg>
        <pc:spChg chg="mod">
          <ac:chgData name="stefma.bsfi21" userId="S::stefma.bsfi21@unterricht.bbs1-mainz.de::ab95b906-faca-46c4-9e87-b0e45e8293ae" providerId="AD" clId="Web-{0C46590A-F3AD-1080-8F9D-2A74E82ADE20}" dt="2022-01-20T12:09:21.071" v="225" actId="20577"/>
          <ac:spMkLst>
            <pc:docMk/>
            <pc:sldMk cId="1870141950" sldId="273"/>
            <ac:spMk id="8" creationId="{9D49D28F-B1ED-4D2B-A9A7-0D78E5CDB304}"/>
          </ac:spMkLst>
        </pc:spChg>
        <pc:spChg chg="mod">
          <ac:chgData name="stefma.bsfi21" userId="S::stefma.bsfi21@unterricht.bbs1-mainz.de::ab95b906-faca-46c4-9e87-b0e45e8293ae" providerId="AD" clId="Web-{0C46590A-F3AD-1080-8F9D-2A74E82ADE20}" dt="2022-01-20T12:10:28.432" v="265" actId="20577"/>
          <ac:spMkLst>
            <pc:docMk/>
            <pc:sldMk cId="1870141950" sldId="273"/>
            <ac:spMk id="9" creationId="{6CD10317-EAFE-4762-AD54-413EC6C600D8}"/>
          </ac:spMkLst>
        </pc:spChg>
        <pc:spChg chg="mod">
          <ac:chgData name="stefma.bsfi21" userId="S::stefma.bsfi21@unterricht.bbs1-mainz.de::ab95b906-faca-46c4-9e87-b0e45e8293ae" providerId="AD" clId="Web-{0C46590A-F3AD-1080-8F9D-2A74E82ADE20}" dt="2022-01-20T12:11:13.292" v="286" actId="20577"/>
          <ac:spMkLst>
            <pc:docMk/>
            <pc:sldMk cId="1870141950" sldId="273"/>
            <ac:spMk id="12" creationId="{BDA98C3F-BDB1-4672-AA47-01A2B2F7EA3E}"/>
          </ac:spMkLst>
        </pc:spChg>
        <pc:spChg chg="mod">
          <ac:chgData name="stefma.bsfi21" userId="S::stefma.bsfi21@unterricht.bbs1-mainz.de::ab95b906-faca-46c4-9e87-b0e45e8293ae" providerId="AD" clId="Web-{0C46590A-F3AD-1080-8F9D-2A74E82ADE20}" dt="2022-01-20T12:11:28.527" v="297" actId="20577"/>
          <ac:spMkLst>
            <pc:docMk/>
            <pc:sldMk cId="1870141950" sldId="273"/>
            <ac:spMk id="13" creationId="{A9DC8084-FF59-4A02-88F0-C252AF21079D}"/>
          </ac:spMkLst>
        </pc:spChg>
        <pc:spChg chg="mod">
          <ac:chgData name="stefma.bsfi21" userId="S::stefma.bsfi21@unterricht.bbs1-mainz.de::ab95b906-faca-46c4-9e87-b0e45e8293ae" providerId="AD" clId="Web-{0C46590A-F3AD-1080-8F9D-2A74E82ADE20}" dt="2022-01-20T12:12:00.371" v="309" actId="20577"/>
          <ac:spMkLst>
            <pc:docMk/>
            <pc:sldMk cId="1870141950" sldId="273"/>
            <ac:spMk id="24" creationId="{B4862672-AECD-47F1-818B-BFFD2822FC2A}"/>
          </ac:spMkLst>
        </pc:spChg>
        <pc:spChg chg="mod">
          <ac:chgData name="stefma.bsfi21" userId="S::stefma.bsfi21@unterricht.bbs1-mainz.de::ab95b906-faca-46c4-9e87-b0e45e8293ae" providerId="AD" clId="Web-{0C46590A-F3AD-1080-8F9D-2A74E82ADE20}" dt="2022-01-20T12:12:12.309" v="319" actId="20577"/>
          <ac:spMkLst>
            <pc:docMk/>
            <pc:sldMk cId="1870141950" sldId="273"/>
            <ac:spMk id="25" creationId="{D45FA2BD-E65D-40AD-BA3F-E4173137674C}"/>
          </ac:spMkLst>
        </pc:spChg>
        <pc:grpChg chg="del">
          <ac:chgData name="stefma.bsfi21" userId="S::stefma.bsfi21@unterricht.bbs1-mainz.de::ab95b906-faca-46c4-9e87-b0e45e8293ae" providerId="AD" clId="Web-{0C46590A-F3AD-1080-8F9D-2A74E82ADE20}" dt="2022-01-20T12:09:42.494" v="237"/>
          <ac:grpSpMkLst>
            <pc:docMk/>
            <pc:sldMk cId="1870141950" sldId="273"/>
            <ac:grpSpMk id="18" creationId="{8CD55955-18CE-4490-9005-1D9BD57D6443}"/>
          </ac:grpSpMkLst>
        </pc:grpChg>
        <pc:picChg chg="del mod">
          <ac:chgData name="stefma.bsfi21" userId="S::stefma.bsfi21@unterricht.bbs1-mainz.de::ab95b906-faca-46c4-9e87-b0e45e8293ae" providerId="AD" clId="Web-{0C46590A-F3AD-1080-8F9D-2A74E82ADE20}" dt="2022-01-20T12:09:42.494" v="237"/>
          <ac:picMkLst>
            <pc:docMk/>
            <pc:sldMk cId="1870141950" sldId="273"/>
            <ac:picMk id="4" creationId="{93A8F0EF-3B6C-4C0E-9881-F5D668B89394}"/>
          </ac:picMkLst>
        </pc:picChg>
        <pc:picChg chg="del mod">
          <ac:chgData name="stefma.bsfi21" userId="S::stefma.bsfi21@unterricht.bbs1-mainz.de::ab95b906-faca-46c4-9e87-b0e45e8293ae" providerId="AD" clId="Web-{0C46590A-F3AD-1080-8F9D-2A74E82ADE20}" dt="2022-01-20T12:11:00.620" v="280"/>
          <ac:picMkLst>
            <pc:docMk/>
            <pc:sldMk cId="1870141950" sldId="273"/>
            <ac:picMk id="6" creationId="{5DF943E7-C857-44FA-9F03-2AD6374675C2}"/>
          </ac:picMkLst>
        </pc:picChg>
        <pc:picChg chg="del mod">
          <ac:chgData name="stefma.bsfi21" userId="S::stefma.bsfi21@unterricht.bbs1-mainz.de::ab95b906-faca-46c4-9e87-b0e45e8293ae" providerId="AD" clId="Web-{0C46590A-F3AD-1080-8F9D-2A74E82ADE20}" dt="2022-01-20T12:11:48.949" v="303"/>
          <ac:picMkLst>
            <pc:docMk/>
            <pc:sldMk cId="1870141950" sldId="273"/>
            <ac:picMk id="16" creationId="{85CC7FE5-A557-4795-BC14-492DF0A2D488}"/>
          </ac:picMkLst>
        </pc:picChg>
        <pc:picChg chg="del mod">
          <ac:chgData name="stefma.bsfi21" userId="S::stefma.bsfi21@unterricht.bbs1-mainz.de::ab95b906-faca-46c4-9e87-b0e45e8293ae" providerId="AD" clId="Web-{0C46590A-F3AD-1080-8F9D-2A74E82ADE20}" dt="2022-01-20T12:09:59.369" v="243"/>
          <ac:picMkLst>
            <pc:docMk/>
            <pc:sldMk cId="1870141950" sldId="273"/>
            <ac:picMk id="17" creationId="{32B10ED0-E0F4-4546-BCDD-4D18F933A3FC}"/>
          </ac:picMkLst>
        </pc:picChg>
      </pc:sldChg>
      <pc:sldChg chg="delSp modSp del">
        <pc:chgData name="stefma.bsfi21" userId="S::stefma.bsfi21@unterricht.bbs1-mainz.de::ab95b906-faca-46c4-9e87-b0e45e8293ae" providerId="AD" clId="Web-{0C46590A-F3AD-1080-8F9D-2A74E82ADE20}" dt="2022-01-20T12:01:33.642" v="58"/>
        <pc:sldMkLst>
          <pc:docMk/>
          <pc:sldMk cId="2859167756" sldId="274"/>
        </pc:sldMkLst>
        <pc:grpChg chg="del">
          <ac:chgData name="stefma.bsfi21" userId="S::stefma.bsfi21@unterricht.bbs1-mainz.de::ab95b906-faca-46c4-9e87-b0e45e8293ae" providerId="AD" clId="Web-{0C46590A-F3AD-1080-8F9D-2A74E82ADE20}" dt="2022-01-20T11:56:36.746" v="16"/>
          <ac:grpSpMkLst>
            <pc:docMk/>
            <pc:sldMk cId="2859167756" sldId="274"/>
            <ac:grpSpMk id="32" creationId="{38DF2EE3-633C-416C-8288-0FFD4B6889BB}"/>
          </ac:grpSpMkLst>
        </pc:grpChg>
        <pc:picChg chg="mod">
          <ac:chgData name="stefma.bsfi21" userId="S::stefma.bsfi21@unterricht.bbs1-mainz.de::ab95b906-faca-46c4-9e87-b0e45e8293ae" providerId="AD" clId="Web-{0C46590A-F3AD-1080-8F9D-2A74E82ADE20}" dt="2022-01-20T11:56:32.996" v="15" actId="14100"/>
          <ac:picMkLst>
            <pc:docMk/>
            <pc:sldMk cId="2859167756" sldId="274"/>
            <ac:picMk id="34" creationId="{4EB6950A-AE2D-428D-AD00-1CF00BA67433}"/>
          </ac:picMkLst>
        </pc:picChg>
      </pc:sldChg>
      <pc:sldChg chg="addSp delSp modSp">
        <pc:chgData name="stefma.bsfi21" userId="S::stefma.bsfi21@unterricht.bbs1-mainz.de::ab95b906-faca-46c4-9e87-b0e45e8293ae" providerId="AD" clId="Web-{0C46590A-F3AD-1080-8F9D-2A74E82ADE20}" dt="2022-01-20T15:10:27.828" v="1609" actId="1076"/>
        <pc:sldMkLst>
          <pc:docMk/>
          <pc:sldMk cId="3885465822" sldId="275"/>
        </pc:sldMkLst>
        <pc:spChg chg="add del mod">
          <ac:chgData name="stefma.bsfi21" userId="S::stefma.bsfi21@unterricht.bbs1-mainz.de::ab95b906-faca-46c4-9e87-b0e45e8293ae" providerId="AD" clId="Web-{0C46590A-F3AD-1080-8F9D-2A74E82ADE20}" dt="2022-01-20T15:09:34.137" v="1576"/>
          <ac:spMkLst>
            <pc:docMk/>
            <pc:sldMk cId="3885465822" sldId="275"/>
            <ac:spMk id="2" creationId="{F958059B-517F-4468-A1BC-FC2AA7E14BB9}"/>
          </ac:spMkLst>
        </pc:spChg>
        <pc:spChg chg="add mod">
          <ac:chgData name="stefma.bsfi21" userId="S::stefma.bsfi21@unterricht.bbs1-mainz.de::ab95b906-faca-46c4-9e87-b0e45e8293ae" providerId="AD" clId="Web-{0C46590A-F3AD-1080-8F9D-2A74E82ADE20}" dt="2022-01-20T15:10:27.828" v="1609" actId="1076"/>
          <ac:spMkLst>
            <pc:docMk/>
            <pc:sldMk cId="3885465822" sldId="275"/>
            <ac:spMk id="3" creationId="{C961FE6A-B325-43E7-A030-ABD22711D4BE}"/>
          </ac:spMkLst>
        </pc:spChg>
        <pc:spChg chg="mod topLvl">
          <ac:chgData name="stefma.bsfi21" userId="S::stefma.bsfi21@unterricht.bbs1-mainz.de::ab95b906-faca-46c4-9e87-b0e45e8293ae" providerId="AD" clId="Web-{0C46590A-F3AD-1080-8F9D-2A74E82ADE20}" dt="2022-01-20T12:09:37.665" v="235" actId="20577"/>
          <ac:spMkLst>
            <pc:docMk/>
            <pc:sldMk cId="3885465822" sldId="275"/>
            <ac:spMk id="27" creationId="{F095D1FB-054F-4ED4-9DD7-15BD768CBB4D}"/>
          </ac:spMkLst>
        </pc:spChg>
        <pc:spChg chg="del mod topLvl">
          <ac:chgData name="stefma.bsfi21" userId="S::stefma.bsfi21@unterricht.bbs1-mainz.de::ab95b906-faca-46c4-9e87-b0e45e8293ae" providerId="AD" clId="Web-{0C46590A-F3AD-1080-8F9D-2A74E82ADE20}" dt="2022-01-20T12:09:38.681" v="236"/>
          <ac:spMkLst>
            <pc:docMk/>
            <pc:sldMk cId="3885465822" sldId="275"/>
            <ac:spMk id="28" creationId="{CFB5591E-E3A1-4873-A636-3D049C72245C}"/>
          </ac:spMkLst>
        </pc:spChg>
        <pc:spChg chg="mod topLvl">
          <ac:chgData name="stefma.bsfi21" userId="S::stefma.bsfi21@unterricht.bbs1-mainz.de::ab95b906-faca-46c4-9e87-b0e45e8293ae" providerId="AD" clId="Web-{0C46590A-F3AD-1080-8F9D-2A74E82ADE20}" dt="2022-01-20T12:10:25.932" v="263" actId="20577"/>
          <ac:spMkLst>
            <pc:docMk/>
            <pc:sldMk cId="3885465822" sldId="275"/>
            <ac:spMk id="31" creationId="{D4D1B1D0-1DD2-4488-B2C9-ED28D7098513}"/>
          </ac:spMkLst>
        </pc:spChg>
        <pc:spChg chg="mod topLvl">
          <ac:chgData name="stefma.bsfi21" userId="S::stefma.bsfi21@unterricht.bbs1-mainz.de::ab95b906-faca-46c4-9e87-b0e45e8293ae" providerId="AD" clId="Web-{0C46590A-F3AD-1080-8F9D-2A74E82ADE20}" dt="2022-01-20T14:51:42.047" v="1203" actId="20577"/>
          <ac:spMkLst>
            <pc:docMk/>
            <pc:sldMk cId="3885465822" sldId="275"/>
            <ac:spMk id="32" creationId="{E9A8389B-BB75-4FE9-AB64-8FF8FE7D03DB}"/>
          </ac:spMkLst>
        </pc:spChg>
        <pc:spChg chg="mod topLvl">
          <ac:chgData name="stefma.bsfi21" userId="S::stefma.bsfi21@unterricht.bbs1-mainz.de::ab95b906-faca-46c4-9e87-b0e45e8293ae" providerId="AD" clId="Web-{0C46590A-F3AD-1080-8F9D-2A74E82ADE20}" dt="2022-01-20T12:17:16.720" v="350" actId="20577"/>
          <ac:spMkLst>
            <pc:docMk/>
            <pc:sldMk cId="3885465822" sldId="275"/>
            <ac:spMk id="37" creationId="{2FD7A7F2-5C67-41B7-AB73-2ED40369D0A8}"/>
          </ac:spMkLst>
        </pc:spChg>
        <pc:spChg chg="mod topLvl">
          <ac:chgData name="stefma.bsfi21" userId="S::stefma.bsfi21@unterricht.bbs1-mainz.de::ab95b906-faca-46c4-9e87-b0e45e8293ae" providerId="AD" clId="Web-{0C46590A-F3AD-1080-8F9D-2A74E82ADE20}" dt="2022-01-20T14:51:45.048" v="1204" actId="20577"/>
          <ac:spMkLst>
            <pc:docMk/>
            <pc:sldMk cId="3885465822" sldId="275"/>
            <ac:spMk id="38" creationId="{F4EDE203-96B9-46F7-A20E-432C8A1D958E}"/>
          </ac:spMkLst>
        </pc:spChg>
        <pc:spChg chg="add mod topLvl">
          <ac:chgData name="stefma.bsfi21" userId="S::stefma.bsfi21@unterricht.bbs1-mainz.de::ab95b906-faca-46c4-9e87-b0e45e8293ae" providerId="AD" clId="Web-{0C46590A-F3AD-1080-8F9D-2A74E82ADE20}" dt="2022-01-20T12:12:09.355" v="317" actId="20577"/>
          <ac:spMkLst>
            <pc:docMk/>
            <pc:sldMk cId="3885465822" sldId="275"/>
            <ac:spMk id="42" creationId="{FAF23141-7DA6-4898-80BB-C433914427CD}"/>
          </ac:spMkLst>
        </pc:spChg>
        <pc:spChg chg="add mod topLvl">
          <ac:chgData name="stefma.bsfi21" userId="S::stefma.bsfi21@unterricht.bbs1-mainz.de::ab95b906-faca-46c4-9e87-b0e45e8293ae" providerId="AD" clId="Web-{0C46590A-F3AD-1080-8F9D-2A74E82ADE20}" dt="2022-01-20T14:51:48.095" v="1205" actId="20577"/>
          <ac:spMkLst>
            <pc:docMk/>
            <pc:sldMk cId="3885465822" sldId="275"/>
            <ac:spMk id="43" creationId="{7B44D09C-B0EC-4450-869D-D980A59C1579}"/>
          </ac:spMkLst>
        </pc:spChg>
        <pc:grpChg chg="del">
          <ac:chgData name="stefma.bsfi21" userId="S::stefma.bsfi21@unterricht.bbs1-mainz.de::ab95b906-faca-46c4-9e87-b0e45e8293ae" providerId="AD" clId="Web-{0C46590A-F3AD-1080-8F9D-2A74E82ADE20}" dt="2022-01-20T11:56:59.372" v="21"/>
          <ac:grpSpMkLst>
            <pc:docMk/>
            <pc:sldMk cId="3885465822" sldId="275"/>
            <ac:grpSpMk id="19" creationId="{CB95F796-9025-44D1-9804-0ACD4997A797}"/>
          </ac:grpSpMkLst>
        </pc:grpChg>
        <pc:grpChg chg="del mod topLvl">
          <ac:chgData name="stefma.bsfi21" userId="S::stefma.bsfi21@unterricht.bbs1-mainz.de::ab95b906-faca-46c4-9e87-b0e45e8293ae" providerId="AD" clId="Web-{0C46590A-F3AD-1080-8F9D-2A74E82ADE20}" dt="2022-01-20T11:58:32.202" v="34"/>
          <ac:grpSpMkLst>
            <pc:docMk/>
            <pc:sldMk cId="3885465822" sldId="275"/>
            <ac:grpSpMk id="22" creationId="{A71B13FA-A155-4503-A9C9-181CAA9E54B3}"/>
          </ac:grpSpMkLst>
        </pc:grpChg>
        <pc:grpChg chg="del">
          <ac:chgData name="stefma.bsfi21" userId="S::stefma.bsfi21@unterricht.bbs1-mainz.de::ab95b906-faca-46c4-9e87-b0e45e8293ae" providerId="AD" clId="Web-{0C46590A-F3AD-1080-8F9D-2A74E82ADE20}" dt="2022-01-20T11:57:03.138" v="22"/>
          <ac:grpSpMkLst>
            <pc:docMk/>
            <pc:sldMk cId="3885465822" sldId="275"/>
            <ac:grpSpMk id="30" creationId="{0BCE9EED-EAE0-4265-893D-054828FD0141}"/>
          </ac:grpSpMkLst>
        </pc:grpChg>
        <pc:grpChg chg="del">
          <ac:chgData name="stefma.bsfi21" userId="S::stefma.bsfi21@unterricht.bbs1-mainz.de::ab95b906-faca-46c4-9e87-b0e45e8293ae" providerId="AD" clId="Web-{0C46590A-F3AD-1080-8F9D-2A74E82ADE20}" dt="2022-01-20T11:57:06.622" v="23"/>
          <ac:grpSpMkLst>
            <pc:docMk/>
            <pc:sldMk cId="3885465822" sldId="275"/>
            <ac:grpSpMk id="34" creationId="{02CC6276-FEF7-4882-84A8-D9DF9AE63B2F}"/>
          </ac:grpSpMkLst>
        </pc:grpChg>
        <pc:grpChg chg="del topLvl">
          <ac:chgData name="stefma.bsfi21" userId="S::stefma.bsfi21@unterricht.bbs1-mainz.de::ab95b906-faca-46c4-9e87-b0e45e8293ae" providerId="AD" clId="Web-{0C46590A-F3AD-1080-8F9D-2A74E82ADE20}" dt="2022-01-20T11:58:14.092" v="31"/>
          <ac:grpSpMkLst>
            <pc:docMk/>
            <pc:sldMk cId="3885465822" sldId="275"/>
            <ac:grpSpMk id="35" creationId="{40A7D97E-572C-4684-9731-C9EA9AA18565}"/>
          </ac:grpSpMkLst>
        </pc:grpChg>
        <pc:grpChg chg="add del mod">
          <ac:chgData name="stefma.bsfi21" userId="S::stefma.bsfi21@unterricht.bbs1-mainz.de::ab95b906-faca-46c4-9e87-b0e45e8293ae" providerId="AD" clId="Web-{0C46590A-F3AD-1080-8F9D-2A74E82ADE20}" dt="2022-01-20T11:57:14.997" v="24"/>
          <ac:grpSpMkLst>
            <pc:docMk/>
            <pc:sldMk cId="3885465822" sldId="275"/>
            <ac:grpSpMk id="39" creationId="{765BCC14-6A7B-412F-BAE7-ADE0117EF3B2}"/>
          </ac:grpSpMkLst>
        </pc:grpChg>
        <pc:grpChg chg="add del topLvl">
          <ac:chgData name="stefma.bsfi21" userId="S::stefma.bsfi21@unterricht.bbs1-mainz.de::ab95b906-faca-46c4-9e87-b0e45e8293ae" providerId="AD" clId="Web-{0C46590A-F3AD-1080-8F9D-2A74E82ADE20}" dt="2022-01-20T11:58:21.592" v="32"/>
          <ac:grpSpMkLst>
            <pc:docMk/>
            <pc:sldMk cId="3885465822" sldId="275"/>
            <ac:grpSpMk id="40" creationId="{0076C651-A6C4-4353-8D04-4179AE65F640}"/>
          </ac:grpSpMkLst>
        </pc:grpChg>
        <pc:picChg chg="del mod topLvl">
          <ac:chgData name="stefma.bsfi21" userId="S::stefma.bsfi21@unterricht.bbs1-mainz.de::ab95b906-faca-46c4-9e87-b0e45e8293ae" providerId="AD" clId="Web-{0C46590A-F3AD-1080-8F9D-2A74E82ADE20}" dt="2022-01-20T12:09:53.634" v="241"/>
          <ac:picMkLst>
            <pc:docMk/>
            <pc:sldMk cId="3885465822" sldId="275"/>
            <ac:picMk id="26" creationId="{6BA2AA51-2825-48DB-A9B8-CEE96BBB754B}"/>
          </ac:picMkLst>
        </pc:picChg>
        <pc:picChg chg="del mod topLvl">
          <ac:chgData name="stefma.bsfi21" userId="S::stefma.bsfi21@unterricht.bbs1-mainz.de::ab95b906-faca-46c4-9e87-b0e45e8293ae" providerId="AD" clId="Web-{0C46590A-F3AD-1080-8F9D-2A74E82ADE20}" dt="2022-01-20T12:10:08.603" v="247"/>
          <ac:picMkLst>
            <pc:docMk/>
            <pc:sldMk cId="3885465822" sldId="275"/>
            <ac:picMk id="33" creationId="{C03C1571-AA65-4603-A313-0F9216AEB318}"/>
          </ac:picMkLst>
        </pc:picChg>
        <pc:picChg chg="del mod topLvl">
          <ac:chgData name="stefma.bsfi21" userId="S::stefma.bsfi21@unterricht.bbs1-mainz.de::ab95b906-faca-46c4-9e87-b0e45e8293ae" providerId="AD" clId="Web-{0C46590A-F3AD-1080-8F9D-2A74E82ADE20}" dt="2022-01-20T12:11:07.136" v="283"/>
          <ac:picMkLst>
            <pc:docMk/>
            <pc:sldMk cId="3885465822" sldId="275"/>
            <ac:picMk id="36" creationId="{904A581D-115A-4372-9749-58DF6C06DD2B}"/>
          </ac:picMkLst>
        </pc:picChg>
        <pc:picChg chg="add del mod topLvl">
          <ac:chgData name="stefma.bsfi21" userId="S::stefma.bsfi21@unterricht.bbs1-mainz.de::ab95b906-faca-46c4-9e87-b0e45e8293ae" providerId="AD" clId="Web-{0C46590A-F3AD-1080-8F9D-2A74E82ADE20}" dt="2022-01-20T12:11:56.058" v="306"/>
          <ac:picMkLst>
            <pc:docMk/>
            <pc:sldMk cId="3885465822" sldId="275"/>
            <ac:picMk id="41" creationId="{EF5EA70F-749E-4BB7-A85A-D7E7FA236CE8}"/>
          </ac:picMkLst>
        </pc:picChg>
        <pc:picChg chg="add mod">
          <ac:chgData name="stefma.bsfi21" userId="S::stefma.bsfi21@unterricht.bbs1-mainz.de::ab95b906-faca-46c4-9e87-b0e45e8293ae" providerId="AD" clId="Web-{0C46590A-F3AD-1080-8F9D-2A74E82ADE20}" dt="2022-01-20T12:09:56.072" v="242" actId="1076"/>
          <ac:picMkLst>
            <pc:docMk/>
            <pc:sldMk cId="3885465822" sldId="275"/>
            <ac:picMk id="44" creationId="{88ED9556-15F0-454F-B548-9FBE2EFFC319}"/>
          </ac:picMkLst>
        </pc:picChg>
        <pc:picChg chg="add mod">
          <ac:chgData name="stefma.bsfi21" userId="S::stefma.bsfi21@unterricht.bbs1-mainz.de::ab95b906-faca-46c4-9e87-b0e45e8293ae" providerId="AD" clId="Web-{0C46590A-F3AD-1080-8F9D-2A74E82ADE20}" dt="2022-01-20T12:10:10.994" v="248" actId="1076"/>
          <ac:picMkLst>
            <pc:docMk/>
            <pc:sldMk cId="3885465822" sldId="275"/>
            <ac:picMk id="45" creationId="{E62B05D6-0C44-440D-9BD4-39EE16CBD266}"/>
          </ac:picMkLst>
        </pc:picChg>
        <pc:picChg chg="add mod">
          <ac:chgData name="stefma.bsfi21" userId="S::stefma.bsfi21@unterricht.bbs1-mainz.de::ab95b906-faca-46c4-9e87-b0e45e8293ae" providerId="AD" clId="Web-{0C46590A-F3AD-1080-8F9D-2A74E82ADE20}" dt="2022-01-20T12:11:09.636" v="284" actId="1076"/>
          <ac:picMkLst>
            <pc:docMk/>
            <pc:sldMk cId="3885465822" sldId="275"/>
            <ac:picMk id="46" creationId="{419BE954-72BB-46BC-9418-355627A38F46}"/>
          </ac:picMkLst>
        </pc:picChg>
        <pc:picChg chg="add mod">
          <ac:chgData name="stefma.bsfi21" userId="S::stefma.bsfi21@unterricht.bbs1-mainz.de::ab95b906-faca-46c4-9e87-b0e45e8293ae" providerId="AD" clId="Web-{0C46590A-F3AD-1080-8F9D-2A74E82ADE20}" dt="2022-01-20T12:11:57.761" v="307" actId="1076"/>
          <ac:picMkLst>
            <pc:docMk/>
            <pc:sldMk cId="3885465822" sldId="275"/>
            <ac:picMk id="47" creationId="{A8AEEFA3-1EAA-427B-B2E2-1A4B05C5A53D}"/>
          </ac:picMkLst>
        </pc:picChg>
      </pc:sldChg>
      <pc:sldChg chg="addSp modSp add replId">
        <pc:chgData name="stefma.bsfi21" userId="S::stefma.bsfi21@unterricht.bbs1-mainz.de::ab95b906-faca-46c4-9e87-b0e45e8293ae" providerId="AD" clId="Web-{0C46590A-F3AD-1080-8F9D-2A74E82ADE20}" dt="2022-01-20T15:10:56.548" v="1616" actId="1076"/>
        <pc:sldMkLst>
          <pc:docMk/>
          <pc:sldMk cId="644894169" sldId="276"/>
        </pc:sldMkLst>
        <pc:spChg chg="add mod">
          <ac:chgData name="stefma.bsfi21" userId="S::stefma.bsfi21@unterricht.bbs1-mainz.de::ab95b906-faca-46c4-9e87-b0e45e8293ae" providerId="AD" clId="Web-{0C46590A-F3AD-1080-8F9D-2A74E82ADE20}" dt="2022-01-20T15:10:56.548" v="1616" actId="1076"/>
          <ac:spMkLst>
            <pc:docMk/>
            <pc:sldMk cId="644894169" sldId="276"/>
            <ac:spMk id="2" creationId="{C26E47B1-D77F-41EE-B49C-FA180C2F8C62}"/>
          </ac:spMkLst>
        </pc:spChg>
        <pc:spChg chg="add mod">
          <ac:chgData name="stefma.bsfi21" userId="S::stefma.bsfi21@unterricht.bbs1-mainz.de::ab95b906-faca-46c4-9e87-b0e45e8293ae" providerId="AD" clId="Web-{0C46590A-F3AD-1080-8F9D-2A74E82ADE20}" dt="2022-01-20T15:09:39.669" v="1579" actId="20577"/>
          <ac:spMkLst>
            <pc:docMk/>
            <pc:sldMk cId="644894169" sldId="276"/>
            <ac:spMk id="3" creationId="{448FC7A6-AF07-42CD-99D2-0413C6C7292C}"/>
          </ac:spMkLst>
        </pc:spChg>
        <pc:spChg chg="mod">
          <ac:chgData name="stefma.bsfi21" userId="S::stefma.bsfi21@unterricht.bbs1-mainz.de::ab95b906-faca-46c4-9e87-b0e45e8293ae" providerId="AD" clId="Web-{0C46590A-F3AD-1080-8F9D-2A74E82ADE20}" dt="2022-01-20T14:51:52.158" v="1206" actId="20577"/>
          <ac:spMkLst>
            <pc:docMk/>
            <pc:sldMk cId="644894169" sldId="276"/>
            <ac:spMk id="28" creationId="{CFB5591E-E3A1-4873-A636-3D049C72245C}"/>
          </ac:spMkLst>
        </pc:spChg>
        <pc:spChg chg="mod">
          <ac:chgData name="stefma.bsfi21" userId="S::stefma.bsfi21@unterricht.bbs1-mainz.de::ab95b906-faca-46c4-9e87-b0e45e8293ae" providerId="AD" clId="Web-{0C46590A-F3AD-1080-8F9D-2A74E82ADE20}" dt="2022-01-20T14:51:54.095" v="1207" actId="20577"/>
          <ac:spMkLst>
            <pc:docMk/>
            <pc:sldMk cId="644894169" sldId="276"/>
            <ac:spMk id="32" creationId="{E9A8389B-BB75-4FE9-AB64-8FF8FE7D03DB}"/>
          </ac:spMkLst>
        </pc:spChg>
        <pc:spChg chg="mod">
          <ac:chgData name="stefma.bsfi21" userId="S::stefma.bsfi21@unterricht.bbs1-mainz.de::ab95b906-faca-46c4-9e87-b0e45e8293ae" providerId="AD" clId="Web-{0C46590A-F3AD-1080-8F9D-2A74E82ADE20}" dt="2022-01-20T14:51:56.751" v="1209" actId="20577"/>
          <ac:spMkLst>
            <pc:docMk/>
            <pc:sldMk cId="644894169" sldId="276"/>
            <ac:spMk id="38" creationId="{F4EDE203-96B9-46F7-A20E-432C8A1D958E}"/>
          </ac:spMkLst>
        </pc:spChg>
        <pc:spChg chg="mod">
          <ac:chgData name="stefma.bsfi21" userId="S::stefma.bsfi21@unterricht.bbs1-mainz.de::ab95b906-faca-46c4-9e87-b0e45e8293ae" providerId="AD" clId="Web-{0C46590A-F3AD-1080-8F9D-2A74E82ADE20}" dt="2022-01-20T14:51:57.892" v="1210" actId="20577"/>
          <ac:spMkLst>
            <pc:docMk/>
            <pc:sldMk cId="644894169" sldId="276"/>
            <ac:spMk id="43" creationId="{7B44D09C-B0EC-4450-869D-D980A59C1579}"/>
          </ac:spMkLst>
        </pc:spChg>
      </pc:sldChg>
      <pc:sldChg chg="addSp delSp modSp new del">
        <pc:chgData name="stefma.bsfi21" userId="S::stefma.bsfi21@unterricht.bbs1-mainz.de::ab95b906-faca-46c4-9e87-b0e45e8293ae" providerId="AD" clId="Web-{0C46590A-F3AD-1080-8F9D-2A74E82ADE20}" dt="2022-01-20T12:03:43.347" v="154"/>
        <pc:sldMkLst>
          <pc:docMk/>
          <pc:sldMk cId="875032385" sldId="276"/>
        </pc:sldMkLst>
        <pc:spChg chg="del">
          <ac:chgData name="stefma.bsfi21" userId="S::stefma.bsfi21@unterricht.bbs1-mainz.de::ab95b906-faca-46c4-9e87-b0e45e8293ae" providerId="AD" clId="Web-{0C46590A-F3AD-1080-8F9D-2A74E82ADE20}" dt="2022-01-20T12:03:40.441" v="152"/>
          <ac:spMkLst>
            <pc:docMk/>
            <pc:sldMk cId="875032385" sldId="276"/>
            <ac:spMk id="2" creationId="{D1BB2686-734B-4139-96DF-536C3B7DFB40}"/>
          </ac:spMkLst>
        </pc:spChg>
        <pc:spChg chg="del mod">
          <ac:chgData name="stefma.bsfi21" userId="S::stefma.bsfi21@unterricht.bbs1-mainz.de::ab95b906-faca-46c4-9e87-b0e45e8293ae" providerId="AD" clId="Web-{0C46590A-F3AD-1080-8F9D-2A74E82ADE20}" dt="2022-01-20T12:03:42.535" v="153"/>
          <ac:spMkLst>
            <pc:docMk/>
            <pc:sldMk cId="875032385" sldId="276"/>
            <ac:spMk id="3" creationId="{2CAEF8DE-0158-4F1E-A427-0ECF4A1353D1}"/>
          </ac:spMkLst>
        </pc:spChg>
        <pc:spChg chg="add del mod">
          <ac:chgData name="stefma.bsfi21" userId="S::stefma.bsfi21@unterricht.bbs1-mainz.de::ab95b906-faca-46c4-9e87-b0e45e8293ae" providerId="AD" clId="Web-{0C46590A-F3AD-1080-8F9D-2A74E82ADE20}" dt="2022-01-20T12:02:53.253" v="117"/>
          <ac:spMkLst>
            <pc:docMk/>
            <pc:sldMk cId="875032385" sldId="276"/>
            <ac:spMk id="5" creationId="{589B2211-662F-498B-8905-2A80A05FA9C4}"/>
          </ac:spMkLst>
        </pc:spChg>
        <pc:spChg chg="add mod">
          <ac:chgData name="stefma.bsfi21" userId="S::stefma.bsfi21@unterricht.bbs1-mainz.de::ab95b906-faca-46c4-9e87-b0e45e8293ae" providerId="AD" clId="Web-{0C46590A-F3AD-1080-8F9D-2A74E82ADE20}" dt="2022-01-20T12:03:42.535" v="153"/>
          <ac:spMkLst>
            <pc:docMk/>
            <pc:sldMk cId="875032385" sldId="276"/>
            <ac:spMk id="7" creationId="{726C77FC-FF99-4CB4-B9E7-937A1687E8EC}"/>
          </ac:spMkLst>
        </pc:spChg>
      </pc:sldChg>
      <pc:sldChg chg="add replId">
        <pc:chgData name="stefma.bsfi21" userId="S::stefma.bsfi21@unterricht.bbs1-mainz.de::ab95b906-faca-46c4-9e87-b0e45e8293ae" providerId="AD" clId="Web-{0C46590A-F3AD-1080-8F9D-2A74E82ADE20}" dt="2022-01-20T12:14:22.233" v="340"/>
        <pc:sldMkLst>
          <pc:docMk/>
          <pc:sldMk cId="3983953851" sldId="277"/>
        </pc:sldMkLst>
      </pc:sldChg>
      <pc:sldChg chg="addSp delSp modSp new del mod setBg">
        <pc:chgData name="stefma.bsfi21" userId="S::stefma.bsfi21@unterricht.bbs1-mainz.de::ab95b906-faca-46c4-9e87-b0e45e8293ae" providerId="AD" clId="Web-{0C46590A-F3AD-1080-8F9D-2A74E82ADE20}" dt="2022-01-20T13:00:06.137" v="777"/>
        <pc:sldMkLst>
          <pc:docMk/>
          <pc:sldMk cId="620009679" sldId="278"/>
        </pc:sldMkLst>
        <pc:spChg chg="del">
          <ac:chgData name="stefma.bsfi21" userId="S::stefma.bsfi21@unterricht.bbs1-mainz.de::ab95b906-faca-46c4-9e87-b0e45e8293ae" providerId="AD" clId="Web-{0C46590A-F3AD-1080-8F9D-2A74E82ADE20}" dt="2022-01-20T12:57:11.963" v="764"/>
          <ac:spMkLst>
            <pc:docMk/>
            <pc:sldMk cId="620009679" sldId="278"/>
            <ac:spMk id="2" creationId="{C4DC34CE-EFA7-49BE-8767-61ED26813C03}"/>
          </ac:spMkLst>
        </pc:spChg>
        <pc:spChg chg="del">
          <ac:chgData name="stefma.bsfi21" userId="S::stefma.bsfi21@unterricht.bbs1-mainz.de::ab95b906-faca-46c4-9e87-b0e45e8293ae" providerId="AD" clId="Web-{0C46590A-F3AD-1080-8F9D-2A74E82ADE20}" dt="2022-01-20T12:57:15.416" v="765"/>
          <ac:spMkLst>
            <pc:docMk/>
            <pc:sldMk cId="620009679" sldId="278"/>
            <ac:spMk id="3" creationId="{848C032C-7EE9-4434-8C93-B5FB4D6B5EC2}"/>
          </ac:spMkLst>
        </pc:spChg>
        <pc:spChg chg="add del mod">
          <ac:chgData name="stefma.bsfi21" userId="S::stefma.bsfi21@unterricht.bbs1-mainz.de::ab95b906-faca-46c4-9e87-b0e45e8293ae" providerId="AD" clId="Web-{0C46590A-F3AD-1080-8F9D-2A74E82ADE20}" dt="2022-01-20T12:58:56.214" v="769"/>
          <ac:spMkLst>
            <pc:docMk/>
            <pc:sldMk cId="620009679" sldId="278"/>
            <ac:spMk id="6" creationId="{F602DF42-4060-4F45-88E9-0EA9F921D99D}"/>
          </ac:spMkLst>
        </pc:spChg>
        <pc:spChg chg="add mod">
          <ac:chgData name="stefma.bsfi21" userId="S::stefma.bsfi21@unterricht.bbs1-mainz.de::ab95b906-faca-46c4-9e87-b0e45e8293ae" providerId="AD" clId="Web-{0C46590A-F3AD-1080-8F9D-2A74E82ADE20}" dt="2022-01-20T13:00:02.262" v="776"/>
          <ac:spMkLst>
            <pc:docMk/>
            <pc:sldMk cId="620009679" sldId="278"/>
            <ac:spMk id="9" creationId="{7D8559AA-EFE0-4091-8F80-14FE6190985B}"/>
          </ac:spMkLst>
        </pc:spChg>
        <pc:picChg chg="add del mod ord">
          <ac:chgData name="stefma.bsfi21" userId="S::stefma.bsfi21@unterricht.bbs1-mainz.de::ab95b906-faca-46c4-9e87-b0e45e8293ae" providerId="AD" clId="Web-{0C46590A-F3AD-1080-8F9D-2A74E82ADE20}" dt="2022-01-20T12:58:48.667" v="768"/>
          <ac:picMkLst>
            <pc:docMk/>
            <pc:sldMk cId="620009679" sldId="278"/>
            <ac:picMk id="4" creationId="{B080219E-AADD-4FBB-A793-4A2557F38B5B}"/>
          </ac:picMkLst>
        </pc:picChg>
        <pc:picChg chg="add del mod ord">
          <ac:chgData name="stefma.bsfi21" userId="S::stefma.bsfi21@unterricht.bbs1-mainz.de::ab95b906-faca-46c4-9e87-b0e45e8293ae" providerId="AD" clId="Web-{0C46590A-F3AD-1080-8F9D-2A74E82ADE20}" dt="2022-01-20T13:00:02.262" v="776"/>
          <ac:picMkLst>
            <pc:docMk/>
            <pc:sldMk cId="620009679" sldId="278"/>
            <ac:picMk id="7" creationId="{50F6A014-CED0-4211-B114-71213968B4D7}"/>
          </ac:picMkLst>
        </pc:picChg>
      </pc:sldChg>
      <pc:sldChg chg="add replId">
        <pc:chgData name="stefma.bsfi21" userId="S::stefma.bsfi21@unterricht.bbs1-mainz.de::ab95b906-faca-46c4-9e87-b0e45e8293ae" providerId="AD" clId="Web-{0C46590A-F3AD-1080-8F9D-2A74E82ADE20}" dt="2022-01-20T12:59:59.512" v="775"/>
        <pc:sldMkLst>
          <pc:docMk/>
          <pc:sldMk cId="1029209907" sldId="279"/>
        </pc:sldMkLst>
      </pc:sldChg>
      <pc:sldChg chg="addSp delSp modSp new">
        <pc:chgData name="stefma.bsfi21" userId="S::stefma.bsfi21@unterricht.bbs1-mainz.de::ab95b906-faca-46c4-9e87-b0e45e8293ae" providerId="AD" clId="Web-{0C46590A-F3AD-1080-8F9D-2A74E82ADE20}" dt="2022-01-20T15:12:08.786" v="1618"/>
        <pc:sldMkLst>
          <pc:docMk/>
          <pc:sldMk cId="1303962277" sldId="280"/>
        </pc:sldMkLst>
        <pc:spChg chg="add del mod">
          <ac:chgData name="stefma.bsfi21" userId="S::stefma.bsfi21@unterricht.bbs1-mainz.de::ab95b906-faca-46c4-9e87-b0e45e8293ae" providerId="AD" clId="Web-{0C46590A-F3AD-1080-8F9D-2A74E82ADE20}" dt="2022-01-20T14:52:21.065" v="1213"/>
          <ac:spMkLst>
            <pc:docMk/>
            <pc:sldMk cId="1303962277" sldId="280"/>
            <ac:spMk id="2" creationId="{9EF49FE6-2914-4E8E-94BA-60E322841BFE}"/>
          </ac:spMkLst>
        </pc:spChg>
        <pc:spChg chg="del">
          <ac:chgData name="stefma.bsfi21" userId="S::stefma.bsfi21@unterricht.bbs1-mainz.de::ab95b906-faca-46c4-9e87-b0e45e8293ae" providerId="AD" clId="Web-{0C46590A-F3AD-1080-8F9D-2A74E82ADE20}" dt="2022-01-20T13:01:25.029" v="795"/>
          <ac:spMkLst>
            <pc:docMk/>
            <pc:sldMk cId="1303962277" sldId="280"/>
            <ac:spMk id="2" creationId="{F2386AC0-028F-4563-820C-D2928F05BA7D}"/>
          </ac:spMkLst>
        </pc:spChg>
        <pc:spChg chg="del">
          <ac:chgData name="stefma.bsfi21" userId="S::stefma.bsfi21@unterricht.bbs1-mainz.de::ab95b906-faca-46c4-9e87-b0e45e8293ae" providerId="AD" clId="Web-{0C46590A-F3AD-1080-8F9D-2A74E82ADE20}" dt="2022-01-20T13:01:26.889" v="796"/>
          <ac:spMkLst>
            <pc:docMk/>
            <pc:sldMk cId="1303962277" sldId="280"/>
            <ac:spMk id="3" creationId="{03E850A6-8E5D-424C-9E81-B21C0EAE5799}"/>
          </ac:spMkLst>
        </pc:spChg>
        <pc:spChg chg="add del">
          <ac:chgData name="stefma.bsfi21" userId="S::stefma.bsfi21@unterricht.bbs1-mainz.de::ab95b906-faca-46c4-9e87-b0e45e8293ae" providerId="AD" clId="Web-{0C46590A-F3AD-1080-8F9D-2A74E82ADE20}" dt="2022-01-20T15:12:08.786" v="1618"/>
          <ac:spMkLst>
            <pc:docMk/>
            <pc:sldMk cId="1303962277" sldId="280"/>
            <ac:spMk id="6" creationId="{BC15DB82-A5D2-49CF-9E80-483D81BA726E}"/>
          </ac:spMkLst>
        </pc:spChg>
        <pc:picChg chg="add mod">
          <ac:chgData name="stefma.bsfi21" userId="S::stefma.bsfi21@unterricht.bbs1-mainz.de::ab95b906-faca-46c4-9e87-b0e45e8293ae" providerId="AD" clId="Web-{0C46590A-F3AD-1080-8F9D-2A74E82ADE20}" dt="2022-01-20T13:01:35.670" v="799" actId="14100"/>
          <ac:picMkLst>
            <pc:docMk/>
            <pc:sldMk cId="1303962277" sldId="280"/>
            <ac:picMk id="4" creationId="{1C70DDC7-30B3-40C9-980C-13C65EF98870}"/>
          </ac:picMkLst>
        </pc:picChg>
      </pc:sldChg>
      <pc:sldChg chg="addSp delSp modSp new">
        <pc:chgData name="stefma.bsfi21" userId="S::stefma.bsfi21@unterricht.bbs1-mainz.de::ab95b906-faca-46c4-9e87-b0e45e8293ae" providerId="AD" clId="Web-{0C46590A-F3AD-1080-8F9D-2A74E82ADE20}" dt="2022-01-20T13:11:17.899" v="806" actId="14100"/>
        <pc:sldMkLst>
          <pc:docMk/>
          <pc:sldMk cId="2440367032" sldId="281"/>
        </pc:sldMkLst>
        <pc:spChg chg="del">
          <ac:chgData name="stefma.bsfi21" userId="S::stefma.bsfi21@unterricht.bbs1-mainz.de::ab95b906-faca-46c4-9e87-b0e45e8293ae" providerId="AD" clId="Web-{0C46590A-F3AD-1080-8F9D-2A74E82ADE20}" dt="2022-01-20T13:11:11.242" v="802"/>
          <ac:spMkLst>
            <pc:docMk/>
            <pc:sldMk cId="2440367032" sldId="281"/>
            <ac:spMk id="2" creationId="{DCF83A07-9BEE-4084-94B5-7A56E192684B}"/>
          </ac:spMkLst>
        </pc:spChg>
        <pc:spChg chg="del">
          <ac:chgData name="stefma.bsfi21" userId="S::stefma.bsfi21@unterricht.bbs1-mainz.de::ab95b906-faca-46c4-9e87-b0e45e8293ae" providerId="AD" clId="Web-{0C46590A-F3AD-1080-8F9D-2A74E82ADE20}" dt="2022-01-20T13:11:12.399" v="803"/>
          <ac:spMkLst>
            <pc:docMk/>
            <pc:sldMk cId="2440367032" sldId="281"/>
            <ac:spMk id="3" creationId="{68F5B34F-BD05-44FB-A0CB-7119DE2A0489}"/>
          </ac:spMkLst>
        </pc:spChg>
        <pc:picChg chg="add mod">
          <ac:chgData name="stefma.bsfi21" userId="S::stefma.bsfi21@unterricht.bbs1-mainz.de::ab95b906-faca-46c4-9e87-b0e45e8293ae" providerId="AD" clId="Web-{0C46590A-F3AD-1080-8F9D-2A74E82ADE20}" dt="2022-01-20T13:11:17.899" v="806" actId="14100"/>
          <ac:picMkLst>
            <pc:docMk/>
            <pc:sldMk cId="2440367032" sldId="281"/>
            <ac:picMk id="4" creationId="{F7641251-88DC-42FE-9994-8EE6E4772146}"/>
          </ac:picMkLst>
        </pc:picChg>
      </pc:sldChg>
      <pc:sldChg chg="addSp delSp modSp new del">
        <pc:chgData name="stefma.bsfi21" userId="S::stefma.bsfi21@unterricht.bbs1-mainz.de::ab95b906-faca-46c4-9e87-b0e45e8293ae" providerId="AD" clId="Web-{0C46590A-F3AD-1080-8F9D-2A74E82ADE20}" dt="2022-01-20T14:53:01.239" v="1217"/>
        <pc:sldMkLst>
          <pc:docMk/>
          <pc:sldMk cId="598098965" sldId="282"/>
        </pc:sldMkLst>
        <pc:spChg chg="add">
          <ac:chgData name="stefma.bsfi21" userId="S::stefma.bsfi21@unterricht.bbs1-mainz.de::ab95b906-faca-46c4-9e87-b0e45e8293ae" providerId="AD" clId="Web-{0C46590A-F3AD-1080-8F9D-2A74E82ADE20}" dt="2022-01-20T14:34:26.131" v="939"/>
          <ac:spMkLst>
            <pc:docMk/>
            <pc:sldMk cId="598098965" sldId="282"/>
            <ac:spMk id="2" creationId="{025A90C3-8BEB-4D52-95AF-8537927579D8}"/>
          </ac:spMkLst>
        </pc:spChg>
        <pc:spChg chg="del">
          <ac:chgData name="stefma.bsfi21" userId="S::stefma.bsfi21@unterricht.bbs1-mainz.de::ab95b906-faca-46c4-9e87-b0e45e8293ae" providerId="AD" clId="Web-{0C46590A-F3AD-1080-8F9D-2A74E82ADE20}" dt="2022-01-20T13:17:18.170" v="808"/>
          <ac:spMkLst>
            <pc:docMk/>
            <pc:sldMk cId="598098965" sldId="282"/>
            <ac:spMk id="2" creationId="{B5EB9B15-5DE1-44CB-AF5F-207BC5A86EAE}"/>
          </ac:spMkLst>
        </pc:spChg>
        <pc:spChg chg="del">
          <ac:chgData name="stefma.bsfi21" userId="S::stefma.bsfi21@unterricht.bbs1-mainz.de::ab95b906-faca-46c4-9e87-b0e45e8293ae" providerId="AD" clId="Web-{0C46590A-F3AD-1080-8F9D-2A74E82ADE20}" dt="2022-01-20T13:17:19.811" v="809"/>
          <ac:spMkLst>
            <pc:docMk/>
            <pc:sldMk cId="598098965" sldId="282"/>
            <ac:spMk id="3" creationId="{217C1FFD-337D-4C76-8662-DA79B0D641EC}"/>
          </ac:spMkLst>
        </pc:spChg>
        <pc:spChg chg="add mod">
          <ac:chgData name="stefma.bsfi21" userId="S::stefma.bsfi21@unterricht.bbs1-mainz.de::ab95b906-faca-46c4-9e87-b0e45e8293ae" providerId="AD" clId="Web-{0C46590A-F3AD-1080-8F9D-2A74E82ADE20}" dt="2022-01-20T14:34:24.912" v="938" actId="20577"/>
          <ac:spMkLst>
            <pc:docMk/>
            <pc:sldMk cId="598098965" sldId="282"/>
            <ac:spMk id="7" creationId="{47E39F4B-65B5-431B-B55D-70D959A4F1A3}"/>
          </ac:spMkLst>
        </pc:spChg>
        <pc:spChg chg="add mod">
          <ac:chgData name="stefma.bsfi21" userId="S::stefma.bsfi21@unterricht.bbs1-mainz.de::ab95b906-faca-46c4-9e87-b0e45e8293ae" providerId="AD" clId="Web-{0C46590A-F3AD-1080-8F9D-2A74E82ADE20}" dt="2022-01-20T14:34:33.757" v="944" actId="20577"/>
          <ac:spMkLst>
            <pc:docMk/>
            <pc:sldMk cId="598098965" sldId="282"/>
            <ac:spMk id="8" creationId="{A29E989C-30C7-4623-9E2E-B4A767707783}"/>
          </ac:spMkLst>
        </pc:spChg>
        <pc:spChg chg="add mod">
          <ac:chgData name="stefma.bsfi21" userId="S::stefma.bsfi21@unterricht.bbs1-mainz.de::ab95b906-faca-46c4-9e87-b0e45e8293ae" providerId="AD" clId="Web-{0C46590A-F3AD-1080-8F9D-2A74E82ADE20}" dt="2022-01-20T13:23:22.927" v="884" actId="20577"/>
          <ac:spMkLst>
            <pc:docMk/>
            <pc:sldMk cId="598098965" sldId="282"/>
            <ac:spMk id="10" creationId="{F712797D-5C9D-47D6-942B-302B34A2E805}"/>
          </ac:spMkLst>
        </pc:spChg>
        <pc:picChg chg="add del mod">
          <ac:chgData name="stefma.bsfi21" userId="S::stefma.bsfi21@unterricht.bbs1-mainz.de::ab95b906-faca-46c4-9e87-b0e45e8293ae" providerId="AD" clId="Web-{0C46590A-F3AD-1080-8F9D-2A74E82ADE20}" dt="2022-01-20T13:17:49.421" v="813"/>
          <ac:picMkLst>
            <pc:docMk/>
            <pc:sldMk cId="598098965" sldId="282"/>
            <ac:picMk id="4" creationId="{487DB9DE-BCD5-4068-8597-B6DCC131F091}"/>
          </ac:picMkLst>
        </pc:picChg>
        <pc:picChg chg="add mod">
          <ac:chgData name="stefma.bsfi21" userId="S::stefma.bsfi21@unterricht.bbs1-mainz.de::ab95b906-faca-46c4-9e87-b0e45e8293ae" providerId="AD" clId="Web-{0C46590A-F3AD-1080-8F9D-2A74E82ADE20}" dt="2022-01-20T13:17:54.140" v="816" actId="1076"/>
          <ac:picMkLst>
            <pc:docMk/>
            <pc:sldMk cId="598098965" sldId="282"/>
            <ac:picMk id="5" creationId="{333F13E2-714C-463B-A533-C50B8C8FB275}"/>
          </ac:picMkLst>
        </pc:picChg>
        <pc:picChg chg="add mod">
          <ac:chgData name="stefma.bsfi21" userId="S::stefma.bsfi21@unterricht.bbs1-mainz.de::ab95b906-faca-46c4-9e87-b0e45e8293ae" providerId="AD" clId="Web-{0C46590A-F3AD-1080-8F9D-2A74E82ADE20}" dt="2022-01-20T13:23:02.567" v="855" actId="1076"/>
          <ac:picMkLst>
            <pc:docMk/>
            <pc:sldMk cId="598098965" sldId="282"/>
            <ac:picMk id="6" creationId="{937CD611-9F80-44AE-86AB-2B949157CD97}"/>
          </ac:picMkLst>
        </pc:picChg>
      </pc:sldChg>
      <pc:sldChg chg="addSp delSp modSp add mod replId modClrScheme chgLayout">
        <pc:chgData name="stefma.bsfi21" userId="S::stefma.bsfi21@unterricht.bbs1-mainz.de::ab95b906-faca-46c4-9e87-b0e45e8293ae" providerId="AD" clId="Web-{0C46590A-F3AD-1080-8F9D-2A74E82ADE20}" dt="2022-01-20T15:19:46.655" v="1675" actId="20577"/>
        <pc:sldMkLst>
          <pc:docMk/>
          <pc:sldMk cId="3076568945" sldId="283"/>
        </pc:sldMkLst>
        <pc:spChg chg="add del mod">
          <ac:chgData name="stefma.bsfi21" userId="S::stefma.bsfi21@unterricht.bbs1-mainz.de::ab95b906-faca-46c4-9e87-b0e45e8293ae" providerId="AD" clId="Web-{0C46590A-F3AD-1080-8F9D-2A74E82ADE20}" dt="2022-01-20T14:36:09.856" v="978"/>
          <ac:spMkLst>
            <pc:docMk/>
            <pc:sldMk cId="3076568945" sldId="283"/>
            <ac:spMk id="2" creationId="{529182E7-25CE-49A3-9A04-11B21013BE14}"/>
          </ac:spMkLst>
        </pc:spChg>
        <pc:spChg chg="add del mod">
          <ac:chgData name="stefma.bsfi21" userId="S::stefma.bsfi21@unterricht.bbs1-mainz.de::ab95b906-faca-46c4-9e87-b0e45e8293ae" providerId="AD" clId="Web-{0C46590A-F3AD-1080-8F9D-2A74E82ADE20}" dt="2022-01-20T14:38:24.301" v="993"/>
          <ac:spMkLst>
            <pc:docMk/>
            <pc:sldMk cId="3076568945" sldId="283"/>
            <ac:spMk id="7" creationId="{7E6BFEF5-9E56-462E-8B68-5FB8A2C06CB1}"/>
          </ac:spMkLst>
        </pc:spChg>
        <pc:spChg chg="mod">
          <ac:chgData name="stefma.bsfi21" userId="S::stefma.bsfi21@unterricht.bbs1-mainz.de::ab95b906-faca-46c4-9e87-b0e45e8293ae" providerId="AD" clId="Web-{0C46590A-F3AD-1080-8F9D-2A74E82ADE20}" dt="2022-01-20T14:38:08.597" v="989" actId="1076"/>
          <ac:spMkLst>
            <pc:docMk/>
            <pc:sldMk cId="3076568945" sldId="283"/>
            <ac:spMk id="8" creationId="{A29E989C-30C7-4623-9E2E-B4A767707783}"/>
          </ac:spMkLst>
        </pc:spChg>
        <pc:spChg chg="add mod">
          <ac:chgData name="stefma.bsfi21" userId="S::stefma.bsfi21@unterricht.bbs1-mainz.de::ab95b906-faca-46c4-9e87-b0e45e8293ae" providerId="AD" clId="Web-{0C46590A-F3AD-1080-8F9D-2A74E82ADE20}" dt="2022-01-20T14:38:16.644" v="991" actId="1076"/>
          <ac:spMkLst>
            <pc:docMk/>
            <pc:sldMk cId="3076568945" sldId="283"/>
            <ac:spMk id="9" creationId="{876912F8-476A-4BB2-82B5-DEDC18E5A876}"/>
          </ac:spMkLst>
        </pc:spChg>
        <pc:spChg chg="mod">
          <ac:chgData name="stefma.bsfi21" userId="S::stefma.bsfi21@unterricht.bbs1-mainz.de::ab95b906-faca-46c4-9e87-b0e45e8293ae" providerId="AD" clId="Web-{0C46590A-F3AD-1080-8F9D-2A74E82ADE20}" dt="2022-01-20T14:38:12.519" v="990" actId="1076"/>
          <ac:spMkLst>
            <pc:docMk/>
            <pc:sldMk cId="3076568945" sldId="283"/>
            <ac:spMk id="10" creationId="{F712797D-5C9D-47D6-942B-302B34A2E805}"/>
          </ac:spMkLst>
        </pc:spChg>
        <pc:spChg chg="add mod">
          <ac:chgData name="stefma.bsfi21" userId="S::stefma.bsfi21@unterricht.bbs1-mainz.de::ab95b906-faca-46c4-9e87-b0e45e8293ae" providerId="AD" clId="Web-{0C46590A-F3AD-1080-8F9D-2A74E82ADE20}" dt="2022-01-20T14:38:18.910" v="992" actId="1076"/>
          <ac:spMkLst>
            <pc:docMk/>
            <pc:sldMk cId="3076568945" sldId="283"/>
            <ac:spMk id="11" creationId="{98D0B15B-3C17-4294-8BEF-CD7D91F9983F}"/>
          </ac:spMkLst>
        </pc:spChg>
        <pc:spChg chg="add mod">
          <ac:chgData name="stefma.bsfi21" userId="S::stefma.bsfi21@unterricht.bbs1-mainz.de::ab95b906-faca-46c4-9e87-b0e45e8293ae" providerId="AD" clId="Web-{0C46590A-F3AD-1080-8F9D-2A74E82ADE20}" dt="2022-01-20T14:43:18.082" v="1045" actId="14100"/>
          <ac:spMkLst>
            <pc:docMk/>
            <pc:sldMk cId="3076568945" sldId="283"/>
            <ac:spMk id="12" creationId="{D36DF053-0075-472F-861E-06F256925E8A}"/>
          </ac:spMkLst>
        </pc:spChg>
        <pc:spChg chg="add mod">
          <ac:chgData name="stefma.bsfi21" userId="S::stefma.bsfi21@unterricht.bbs1-mainz.de::ab95b906-faca-46c4-9e87-b0e45e8293ae" providerId="AD" clId="Web-{0C46590A-F3AD-1080-8F9D-2A74E82ADE20}" dt="2022-01-20T14:49:34.275" v="1197" actId="1076"/>
          <ac:spMkLst>
            <pc:docMk/>
            <pc:sldMk cId="3076568945" sldId="283"/>
            <ac:spMk id="13" creationId="{45B15FAB-F7A5-475E-8941-ACBE41C26925}"/>
          </ac:spMkLst>
        </pc:spChg>
        <pc:spChg chg="add mod">
          <ac:chgData name="stefma.bsfi21" userId="S::stefma.bsfi21@unterricht.bbs1-mainz.de::ab95b906-faca-46c4-9e87-b0e45e8293ae" providerId="AD" clId="Web-{0C46590A-F3AD-1080-8F9D-2A74E82ADE20}" dt="2022-01-20T14:48:57.445" v="1194" actId="1076"/>
          <ac:spMkLst>
            <pc:docMk/>
            <pc:sldMk cId="3076568945" sldId="283"/>
            <ac:spMk id="14" creationId="{BC0DD838-F8B7-4F50-BA1D-957D1BE8A4A6}"/>
          </ac:spMkLst>
        </pc:spChg>
        <pc:spChg chg="add mod ord">
          <ac:chgData name="stefma.bsfi21" userId="S::stefma.bsfi21@unterricht.bbs1-mainz.de::ab95b906-faca-46c4-9e87-b0e45e8293ae" providerId="AD" clId="Web-{0C46590A-F3AD-1080-8F9D-2A74E82ADE20}" dt="2022-01-20T14:56:50.314" v="1363" actId="20577"/>
          <ac:spMkLst>
            <pc:docMk/>
            <pc:sldMk cId="3076568945" sldId="283"/>
            <ac:spMk id="17" creationId="{A2AADEB5-18AE-43BA-BE13-E3BA4FE013C0}"/>
          </ac:spMkLst>
        </pc:spChg>
        <pc:spChg chg="add mod">
          <ac:chgData name="stefma.bsfi21" userId="S::stefma.bsfi21@unterricht.bbs1-mainz.de::ab95b906-faca-46c4-9e87-b0e45e8293ae" providerId="AD" clId="Web-{0C46590A-F3AD-1080-8F9D-2A74E82ADE20}" dt="2022-01-20T15:19:46.655" v="1675" actId="20577"/>
          <ac:spMkLst>
            <pc:docMk/>
            <pc:sldMk cId="3076568945" sldId="283"/>
            <ac:spMk id="19" creationId="{35FB557D-122B-4EA7-850D-792FE4534049}"/>
          </ac:spMkLst>
        </pc:spChg>
        <pc:grpChg chg="add mod">
          <ac:chgData name="stefma.bsfi21" userId="S::stefma.bsfi21@unterricht.bbs1-mainz.de::ab95b906-faca-46c4-9e87-b0e45e8293ae" providerId="AD" clId="Web-{0C46590A-F3AD-1080-8F9D-2A74E82ADE20}" dt="2022-01-20T14:54:17.306" v="1223" actId="1076"/>
          <ac:grpSpMkLst>
            <pc:docMk/>
            <pc:sldMk cId="3076568945" sldId="283"/>
            <ac:grpSpMk id="15" creationId="{6F52813A-DDA7-45C1-BDE7-A20806CC6658}"/>
          </ac:grpSpMkLst>
        </pc:grpChg>
        <pc:picChg chg="mod">
          <ac:chgData name="stefma.bsfi21" userId="S::stefma.bsfi21@unterricht.bbs1-mainz.de::ab95b906-faca-46c4-9e87-b0e45e8293ae" providerId="AD" clId="Web-{0C46590A-F3AD-1080-8F9D-2A74E82ADE20}" dt="2022-01-20T14:54:20.134" v="1224" actId="1076"/>
          <ac:picMkLst>
            <pc:docMk/>
            <pc:sldMk cId="3076568945" sldId="283"/>
            <ac:picMk id="5" creationId="{333F13E2-714C-463B-A533-C50B8C8FB275}"/>
          </ac:picMkLst>
        </pc:picChg>
        <pc:picChg chg="mod">
          <ac:chgData name="stefma.bsfi21" userId="S::stefma.bsfi21@unterricht.bbs1-mainz.de::ab95b906-faca-46c4-9e87-b0e45e8293ae" providerId="AD" clId="Web-{0C46590A-F3AD-1080-8F9D-2A74E82ADE20}" dt="2022-01-20T14:51:30.250" v="1201" actId="1076"/>
          <ac:picMkLst>
            <pc:docMk/>
            <pc:sldMk cId="3076568945" sldId="283"/>
            <ac:picMk id="6" creationId="{937CD611-9F80-44AE-86AB-2B949157CD97}"/>
          </ac:picMkLst>
        </pc:picChg>
        <pc:picChg chg="add del mod">
          <ac:chgData name="stefma.bsfi21" userId="S::stefma.bsfi21@unterricht.bbs1-mainz.de::ab95b906-faca-46c4-9e87-b0e45e8293ae" providerId="AD" clId="Web-{0C46590A-F3AD-1080-8F9D-2A74E82ADE20}" dt="2022-01-20T14:54:22.556" v="1225"/>
          <ac:picMkLst>
            <pc:docMk/>
            <pc:sldMk cId="3076568945" sldId="283"/>
            <ac:picMk id="16" creationId="{20C8D50D-6555-4C7D-96AB-F8DB65CDB296}"/>
          </ac:picMkLst>
        </pc:picChg>
        <pc:cxnChg chg="add del mod">
          <ac:chgData name="stefma.bsfi21" userId="S::stefma.bsfi21@unterricht.bbs1-mainz.de::ab95b906-faca-46c4-9e87-b0e45e8293ae" providerId="AD" clId="Web-{0C46590A-F3AD-1080-8F9D-2A74E82ADE20}" dt="2022-01-20T14:37:33.095" v="981"/>
          <ac:cxnSpMkLst>
            <pc:docMk/>
            <pc:sldMk cId="3076568945" sldId="283"/>
            <ac:cxnSpMk id="3" creationId="{78F0631D-4E25-4CF7-BA77-833B7F071456}"/>
          </ac:cxnSpMkLst>
        </pc:cxnChg>
        <pc:cxnChg chg="add del mod">
          <ac:chgData name="stefma.bsfi21" userId="S::stefma.bsfi21@unterricht.bbs1-mainz.de::ab95b906-faca-46c4-9e87-b0e45e8293ae" providerId="AD" clId="Web-{0C46590A-F3AD-1080-8F9D-2A74E82ADE20}" dt="2022-01-20T14:37:52.439" v="986"/>
          <ac:cxnSpMkLst>
            <pc:docMk/>
            <pc:sldMk cId="3076568945" sldId="283"/>
            <ac:cxnSpMk id="4" creationId="{4E671C23-B69D-4DCB-8E90-48A6311D3D2C}"/>
          </ac:cxnSpMkLst>
        </pc:cxnChg>
      </pc:sldChg>
      <pc:sldChg chg="delSp modSp add replId">
        <pc:chgData name="stefma.bsfi21" userId="S::stefma.bsfi21@unterricht.bbs1-mainz.de::ab95b906-faca-46c4-9e87-b0e45e8293ae" providerId="AD" clId="Web-{0C46590A-F3AD-1080-8F9D-2A74E82ADE20}" dt="2022-01-20T14:57:15.784" v="1370"/>
        <pc:sldMkLst>
          <pc:docMk/>
          <pc:sldMk cId="1737155455" sldId="284"/>
        </pc:sldMkLst>
        <pc:spChg chg="mod">
          <ac:chgData name="stefma.bsfi21" userId="S::stefma.bsfi21@unterricht.bbs1-mainz.de::ab95b906-faca-46c4-9e87-b0e45e8293ae" providerId="AD" clId="Web-{0C46590A-F3AD-1080-8F9D-2A74E82ADE20}" dt="2022-01-20T14:57:05.143" v="1369" actId="20577"/>
          <ac:spMkLst>
            <pc:docMk/>
            <pc:sldMk cId="1737155455" sldId="284"/>
            <ac:spMk id="8" creationId="{A29E989C-30C7-4623-9E2E-B4A767707783}"/>
          </ac:spMkLst>
        </pc:spChg>
        <pc:spChg chg="mod">
          <ac:chgData name="stefma.bsfi21" userId="S::stefma.bsfi21@unterricht.bbs1-mainz.de::ab95b906-faca-46c4-9e87-b0e45e8293ae" providerId="AD" clId="Web-{0C46590A-F3AD-1080-8F9D-2A74E82ADE20}" dt="2022-01-20T14:57:00.158" v="1367" actId="20577"/>
          <ac:spMkLst>
            <pc:docMk/>
            <pc:sldMk cId="1737155455" sldId="284"/>
            <ac:spMk id="17" creationId="{A2AADEB5-18AE-43BA-BE13-E3BA4FE013C0}"/>
          </ac:spMkLst>
        </pc:spChg>
        <pc:grpChg chg="del">
          <ac:chgData name="stefma.bsfi21" userId="S::stefma.bsfi21@unterricht.bbs1-mainz.de::ab95b906-faca-46c4-9e87-b0e45e8293ae" providerId="AD" clId="Web-{0C46590A-F3AD-1080-8F9D-2A74E82ADE20}" dt="2022-01-20T14:57:15.784" v="1370"/>
          <ac:grpSpMkLst>
            <pc:docMk/>
            <pc:sldMk cId="1737155455" sldId="284"/>
            <ac:grpSpMk id="15" creationId="{6F52813A-DDA7-45C1-BDE7-A20806CC6658}"/>
          </ac:grpSpMkLst>
        </pc:grpChg>
        <pc:picChg chg="del">
          <ac:chgData name="stefma.bsfi21" userId="S::stefma.bsfi21@unterricht.bbs1-mainz.de::ab95b906-faca-46c4-9e87-b0e45e8293ae" providerId="AD" clId="Web-{0C46590A-F3AD-1080-8F9D-2A74E82ADE20}" dt="2022-01-20T14:57:03.518" v="1368"/>
          <ac:picMkLst>
            <pc:docMk/>
            <pc:sldMk cId="1737155455" sldId="284"/>
            <ac:picMk id="5" creationId="{333F13E2-714C-463B-A533-C50B8C8FB275}"/>
          </ac:picMkLst>
        </pc:picChg>
      </pc:sldChg>
      <pc:sldChg chg="add del replId">
        <pc:chgData name="stefma.bsfi21" userId="S::stefma.bsfi21@unterricht.bbs1-mainz.de::ab95b906-faca-46c4-9e87-b0e45e8293ae" providerId="AD" clId="Web-{0C46590A-F3AD-1080-8F9D-2A74E82ADE20}" dt="2022-01-20T14:53:12.068" v="1219"/>
        <pc:sldMkLst>
          <pc:docMk/>
          <pc:sldMk cId="3510791528" sldId="28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3DE6CABB-F014-44B7-81D5-363E644E0BE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CAA56578-22ED-41B9-82B0-B1AF046AEF4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2920A54-B9C0-498C-ADC5-7AD82FE9068A}" type="datetime1">
              <a:rPr lang="de-DE" smtClean="0"/>
              <a:t>27.01.2022</a:t>
            </a:fld>
            <a:endParaRPr lang="de-DE"/>
          </a:p>
        </p:txBody>
      </p:sp>
      <p:sp>
        <p:nvSpPr>
          <p:cNvPr id="4" name="Fußzeilenplatzhalter 3">
            <a:extLst>
              <a:ext uri="{FF2B5EF4-FFF2-40B4-BE49-F238E27FC236}">
                <a16:creationId xmlns:a16="http://schemas.microsoft.com/office/drawing/2014/main" id="{271534C4-17D4-4C18-89F7-B38FD29C21A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F5B73602-3FDB-480C-A698-C2D423F1F64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7898D31-7143-4C25-AC68-95975151002E}" type="slidenum">
              <a:rPr lang="de-DE" smtClean="0"/>
              <a:t>‹#›</a:t>
            </a:fld>
            <a:endParaRPr lang="de-DE"/>
          </a:p>
        </p:txBody>
      </p:sp>
    </p:spTree>
    <p:extLst>
      <p:ext uri="{BB962C8B-B14F-4D97-AF65-F5344CB8AC3E}">
        <p14:creationId xmlns:p14="http://schemas.microsoft.com/office/powerpoint/2010/main" val="3579831558"/>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jpeg>
</file>

<file path=ppt/media/image22.jpeg>
</file>

<file path=ppt/media/image23.png>
</file>

<file path=ppt/media/image24.png>
</file>

<file path=ppt/media/image25.png>
</file>

<file path=ppt/media/image26.jpeg>
</file>

<file path=ppt/media/image27.png>
</file>

<file path=ppt/media/image28.svg>
</file>

<file path=ppt/media/image29.png>
</file>

<file path=ppt/media/image3.png>
</file>

<file path=ppt/media/image30.jpeg>
</file>

<file path=ppt/media/image31.png>
</file>

<file path=ppt/media/image32.png>
</file>

<file path=ppt/media/image33.png>
</file>

<file path=ppt/media/image34.png>
</file>

<file path=ppt/media/image35.svg>
</file>

<file path=ppt/media/image36.png>
</file>

<file path=ppt/media/image37.pn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noProof="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0DB0A3-073C-414F-BD20-5B200A49F8E9}" type="datetime1">
              <a:rPr lang="de-DE" smtClean="0"/>
              <a:pPr/>
              <a:t>27.01.2022</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noProof="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a:t>Textmasterformat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noProof="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44600D-06B1-4FB1-A46E-B07D8A7AC2EB}" type="slidenum">
              <a:rPr lang="de-DE" noProof="0" smtClean="0"/>
              <a:t>‹#›</a:t>
            </a:fld>
            <a:endParaRPr lang="de-DE" noProof="0"/>
          </a:p>
        </p:txBody>
      </p:sp>
    </p:spTree>
    <p:extLst>
      <p:ext uri="{BB962C8B-B14F-4D97-AF65-F5344CB8AC3E}">
        <p14:creationId xmlns:p14="http://schemas.microsoft.com/office/powerpoint/2010/main" val="63349458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244600D-06B1-4FB1-A46E-B07D8A7AC2EB}" type="slidenum">
              <a:rPr lang="de-DE" noProof="0" smtClean="0"/>
              <a:t>4</a:t>
            </a:fld>
            <a:endParaRPr lang="de-DE" noProof="0"/>
          </a:p>
        </p:txBody>
      </p:sp>
    </p:spTree>
    <p:extLst>
      <p:ext uri="{BB962C8B-B14F-4D97-AF65-F5344CB8AC3E}">
        <p14:creationId xmlns:p14="http://schemas.microsoft.com/office/powerpoint/2010/main" val="28825519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Auf den ersten Blick wirken die die Tape- und Cloud-Speichertechniken sehr gegensätzlich, ergänzendes Medium bieten sich beide allerdings an. So nutzen die großen Cloudanbieter wie Amazon AWS Bandlaufwerke für die kaum oder selten genutzten Daten als Speichermedium, da sie im Gegensatz zu Festplatten zuverlässiger und sicherer arbeiten und außerdem günstiger sind. Darüber hinaus ergänzen sich Tape und Cloud sehr gut in punkto Sicherungsstrategie, wenn es darum geht, dass Daten offline und auf zwei unterschiedlichen Medien gespeichert werden sollen. </a:t>
            </a:r>
          </a:p>
        </p:txBody>
      </p:sp>
      <p:sp>
        <p:nvSpPr>
          <p:cNvPr id="4" name="Foliennummernplatzhalter 3"/>
          <p:cNvSpPr>
            <a:spLocks noGrp="1"/>
          </p:cNvSpPr>
          <p:nvPr>
            <p:ph type="sldNum" sz="quarter" idx="5"/>
          </p:nvPr>
        </p:nvSpPr>
        <p:spPr/>
        <p:txBody>
          <a:bodyPr/>
          <a:lstStyle/>
          <a:p>
            <a:fld id="{6244600D-06B1-4FB1-A46E-B07D8A7AC2EB}" type="slidenum">
              <a:rPr lang="de-DE" noProof="0" smtClean="0"/>
              <a:t>16</a:t>
            </a:fld>
            <a:endParaRPr lang="de-DE" noProof="0"/>
          </a:p>
        </p:txBody>
      </p:sp>
    </p:spTree>
    <p:extLst>
      <p:ext uri="{BB962C8B-B14F-4D97-AF65-F5344CB8AC3E}">
        <p14:creationId xmlns:p14="http://schemas.microsoft.com/office/powerpoint/2010/main" val="9469040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cs typeface="Calibri"/>
            </a:endParaRPr>
          </a:p>
        </p:txBody>
      </p:sp>
      <p:sp>
        <p:nvSpPr>
          <p:cNvPr id="4" name="Foliennummernplatzhalter 3"/>
          <p:cNvSpPr>
            <a:spLocks noGrp="1"/>
          </p:cNvSpPr>
          <p:nvPr>
            <p:ph type="sldNum" sz="quarter" idx="5"/>
          </p:nvPr>
        </p:nvSpPr>
        <p:spPr/>
        <p:txBody>
          <a:bodyPr/>
          <a:lstStyle/>
          <a:p>
            <a:fld id="{6244600D-06B1-4FB1-A46E-B07D8A7AC2EB}" type="slidenum">
              <a:rPr lang="de-DE" noProof="0" smtClean="0"/>
              <a:t>17</a:t>
            </a:fld>
            <a:endParaRPr lang="de-DE" noProof="0"/>
          </a:p>
        </p:txBody>
      </p:sp>
    </p:spTree>
    <p:extLst>
      <p:ext uri="{BB962C8B-B14F-4D97-AF65-F5344CB8AC3E}">
        <p14:creationId xmlns:p14="http://schemas.microsoft.com/office/powerpoint/2010/main" val="40920178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cs typeface="Calibri"/>
            </a:endParaRPr>
          </a:p>
        </p:txBody>
      </p:sp>
      <p:sp>
        <p:nvSpPr>
          <p:cNvPr id="4" name="Foliennummernplatzhalter 3"/>
          <p:cNvSpPr>
            <a:spLocks noGrp="1"/>
          </p:cNvSpPr>
          <p:nvPr>
            <p:ph type="sldNum" sz="quarter" idx="5"/>
          </p:nvPr>
        </p:nvSpPr>
        <p:spPr/>
        <p:txBody>
          <a:bodyPr/>
          <a:lstStyle/>
          <a:p>
            <a:fld id="{6244600D-06B1-4FB1-A46E-B07D8A7AC2EB}" type="slidenum">
              <a:rPr lang="de-DE" noProof="0" smtClean="0"/>
              <a:t>18</a:t>
            </a:fld>
            <a:endParaRPr lang="de-DE" noProof="0"/>
          </a:p>
        </p:txBody>
      </p:sp>
    </p:spTree>
    <p:extLst>
      <p:ext uri="{BB962C8B-B14F-4D97-AF65-F5344CB8AC3E}">
        <p14:creationId xmlns:p14="http://schemas.microsoft.com/office/powerpoint/2010/main" val="23283006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a:t>IBM 726</a:t>
            </a:r>
            <a:endParaRPr lang="en-US"/>
          </a:p>
        </p:txBody>
      </p:sp>
      <p:sp>
        <p:nvSpPr>
          <p:cNvPr id="4" name="Slide Number Placeholder 3"/>
          <p:cNvSpPr>
            <a:spLocks noGrp="1"/>
          </p:cNvSpPr>
          <p:nvPr>
            <p:ph type="sldNum" sz="quarter" idx="5"/>
          </p:nvPr>
        </p:nvSpPr>
        <p:spPr/>
        <p:txBody>
          <a:bodyPr/>
          <a:lstStyle/>
          <a:p>
            <a:fld id="{6244600D-06B1-4FB1-A46E-B07D8A7AC2EB}" type="slidenum">
              <a:rPr lang="de-DE" noProof="0" smtClean="0"/>
              <a:t>5</a:t>
            </a:fld>
            <a:endParaRPr lang="de-DE" noProof="0"/>
          </a:p>
        </p:txBody>
      </p:sp>
    </p:spTree>
    <p:extLst>
      <p:ext uri="{BB962C8B-B14F-4D97-AF65-F5344CB8AC3E}">
        <p14:creationId xmlns:p14="http://schemas.microsoft.com/office/powerpoint/2010/main" val="4129397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Angeflanschte rollen damit das band nicht verrutscht und nicht zu hoch gespannt wird</a:t>
            </a:r>
          </a:p>
          <a:p>
            <a:endParaRPr lang="de-DE"/>
          </a:p>
        </p:txBody>
      </p:sp>
      <p:sp>
        <p:nvSpPr>
          <p:cNvPr id="4" name="Foliennummernplatzhalter 3"/>
          <p:cNvSpPr>
            <a:spLocks noGrp="1"/>
          </p:cNvSpPr>
          <p:nvPr>
            <p:ph type="sldNum" sz="quarter" idx="5"/>
          </p:nvPr>
        </p:nvSpPr>
        <p:spPr/>
        <p:txBody>
          <a:bodyPr/>
          <a:lstStyle/>
          <a:p>
            <a:fld id="{6244600D-06B1-4FB1-A46E-B07D8A7AC2EB}" type="slidenum">
              <a:rPr lang="de-DE" noProof="0" smtClean="0"/>
              <a:t>7</a:t>
            </a:fld>
            <a:endParaRPr lang="de-DE" noProof="0"/>
          </a:p>
        </p:txBody>
      </p:sp>
    </p:spTree>
    <p:extLst>
      <p:ext uri="{BB962C8B-B14F-4D97-AF65-F5344CB8AC3E}">
        <p14:creationId xmlns:p14="http://schemas.microsoft.com/office/powerpoint/2010/main" val="3693482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Kassetten Kopf</a:t>
            </a:r>
          </a:p>
          <a:p>
            <a:r>
              <a:rPr lang="de-DE"/>
              <a:t>Spule um Eisenkern</a:t>
            </a:r>
          </a:p>
          <a:p>
            <a:r>
              <a:rPr lang="de-DE"/>
              <a:t>Induziert </a:t>
            </a:r>
            <a:r>
              <a:rPr lang="de-DE" err="1"/>
              <a:t>magnetfeld</a:t>
            </a:r>
            <a:endParaRPr lang="de-DE"/>
          </a:p>
          <a:p>
            <a:r>
              <a:rPr lang="de-DE"/>
              <a:t>Ändert </a:t>
            </a:r>
            <a:r>
              <a:rPr lang="de-DE" err="1"/>
              <a:t>polung</a:t>
            </a:r>
            <a:r>
              <a:rPr lang="de-DE"/>
              <a:t> auf dem band</a:t>
            </a:r>
          </a:p>
          <a:p>
            <a:r>
              <a:rPr lang="de-DE"/>
              <a:t>Wie bei einem Nagel an dem man einen Magneten reibt.</a:t>
            </a:r>
          </a:p>
          <a:p>
            <a:r>
              <a:rPr lang="de-DE"/>
              <a:t>Beim lesen genau umgekehrt</a:t>
            </a:r>
          </a:p>
        </p:txBody>
      </p:sp>
      <p:sp>
        <p:nvSpPr>
          <p:cNvPr id="4" name="Foliennummernplatzhalter 3"/>
          <p:cNvSpPr>
            <a:spLocks noGrp="1"/>
          </p:cNvSpPr>
          <p:nvPr>
            <p:ph type="sldNum" sz="quarter" idx="5"/>
          </p:nvPr>
        </p:nvSpPr>
        <p:spPr/>
        <p:txBody>
          <a:bodyPr/>
          <a:lstStyle/>
          <a:p>
            <a:fld id="{6244600D-06B1-4FB1-A46E-B07D8A7AC2EB}" type="slidenum">
              <a:rPr lang="de-DE" noProof="0" smtClean="0"/>
              <a:t>8</a:t>
            </a:fld>
            <a:endParaRPr lang="de-DE" noProof="0"/>
          </a:p>
        </p:txBody>
      </p:sp>
    </p:spTree>
    <p:extLst>
      <p:ext uri="{BB962C8B-B14F-4D97-AF65-F5344CB8AC3E}">
        <p14:creationId xmlns:p14="http://schemas.microsoft.com/office/powerpoint/2010/main" val="2161470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cs typeface="Calibri"/>
              </a:rPr>
              <a:t>DEC – das typische Format genutzt als Persönlich nutzbare Speichermedien</a:t>
            </a:r>
          </a:p>
          <a:p>
            <a:endParaRPr lang="de-DE">
              <a:cs typeface="Calibri"/>
            </a:endParaRPr>
          </a:p>
          <a:p>
            <a:r>
              <a:rPr lang="de-DE" err="1">
                <a:cs typeface="Calibri"/>
              </a:rPr>
              <a:t>Endless</a:t>
            </a:r>
            <a:r>
              <a:rPr lang="de-DE">
                <a:cs typeface="Calibri"/>
              </a:rPr>
              <a:t> Tape </a:t>
            </a:r>
            <a:r>
              <a:rPr lang="de-DE" err="1">
                <a:cs typeface="Calibri"/>
              </a:rPr>
              <a:t>Cartridge</a:t>
            </a:r>
            <a:r>
              <a:rPr lang="de-DE">
                <a:cs typeface="Calibri"/>
              </a:rPr>
              <a:t> – spezielle Form von tape Storage</a:t>
            </a:r>
          </a:p>
          <a:p>
            <a:endParaRPr lang="de-DE">
              <a:cs typeface="Calibri"/>
            </a:endParaRPr>
          </a:p>
          <a:p>
            <a:r>
              <a:rPr lang="de-DE">
                <a:cs typeface="Calibri"/>
              </a:rPr>
              <a:t>Dual </a:t>
            </a:r>
            <a:r>
              <a:rPr lang="de-DE" err="1">
                <a:cs typeface="Calibri"/>
              </a:rPr>
              <a:t>Reel</a:t>
            </a:r>
            <a:r>
              <a:rPr lang="de-DE">
                <a:cs typeface="Calibri"/>
              </a:rPr>
              <a:t> Kassette - Eine </a:t>
            </a:r>
            <a:r>
              <a:rPr lang="de-DE" err="1">
                <a:cs typeface="Calibri"/>
              </a:rPr>
              <a:t>kassete</a:t>
            </a:r>
            <a:r>
              <a:rPr lang="de-DE">
                <a:cs typeface="Calibri"/>
              </a:rPr>
              <a:t> die zwei rollen hat die sich gegenseitig ab und aufrollen </a:t>
            </a:r>
            <a:r>
              <a:rPr lang="de-DE" err="1">
                <a:cs typeface="Calibri"/>
              </a:rPr>
              <a:t>whärend</a:t>
            </a:r>
            <a:r>
              <a:rPr lang="de-DE">
                <a:cs typeface="Calibri"/>
              </a:rPr>
              <a:t> das medium abgespielt wird </a:t>
            </a:r>
          </a:p>
          <a:p>
            <a:endParaRPr lang="de-DE"/>
          </a:p>
        </p:txBody>
      </p:sp>
      <p:sp>
        <p:nvSpPr>
          <p:cNvPr id="4" name="Foliennummernplatzhalter 3"/>
          <p:cNvSpPr>
            <a:spLocks noGrp="1"/>
          </p:cNvSpPr>
          <p:nvPr>
            <p:ph type="sldNum" sz="quarter" idx="5"/>
          </p:nvPr>
        </p:nvSpPr>
        <p:spPr/>
        <p:txBody>
          <a:bodyPr/>
          <a:lstStyle/>
          <a:p>
            <a:fld id="{6244600D-06B1-4FB1-A46E-B07D8A7AC2EB}" type="slidenum">
              <a:rPr lang="de-DE" noProof="0" smtClean="0"/>
              <a:t>10</a:t>
            </a:fld>
            <a:endParaRPr lang="de-DE" noProof="0"/>
          </a:p>
        </p:txBody>
      </p:sp>
    </p:spTree>
    <p:extLst>
      <p:ext uri="{BB962C8B-B14F-4D97-AF65-F5344CB8AC3E}">
        <p14:creationId xmlns:p14="http://schemas.microsoft.com/office/powerpoint/2010/main" val="2958013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Formate</a:t>
            </a:r>
            <a:r>
              <a:rPr lang="en-US"/>
              <a:t>:</a:t>
            </a:r>
          </a:p>
          <a:p>
            <a:r>
              <a:rPr lang="en-US"/>
              <a:t>-</a:t>
            </a:r>
            <a:r>
              <a:rPr lang="en-US" err="1"/>
              <a:t>unterscheiden</a:t>
            </a:r>
            <a:r>
              <a:rPr lang="en-US"/>
              <a:t> die </a:t>
            </a:r>
            <a:r>
              <a:rPr lang="en-US" err="1"/>
              <a:t>Arte</a:t>
            </a:r>
            <a:r>
              <a:rPr lang="en-US"/>
              <a:t> des </a:t>
            </a:r>
            <a:r>
              <a:rPr lang="en-US" err="1"/>
              <a:t>Lesens</a:t>
            </a:r>
            <a:r>
              <a:rPr lang="en-US"/>
              <a:t> und </a:t>
            </a:r>
            <a:r>
              <a:rPr lang="en-US" err="1"/>
              <a:t>schreibens</a:t>
            </a:r>
            <a:endParaRPr lang="en-US"/>
          </a:p>
          <a:p>
            <a:endParaRPr lang="en-US"/>
          </a:p>
          <a:p>
            <a:r>
              <a:rPr lang="en-US"/>
              <a:t>-Linear: vertical </a:t>
            </a:r>
            <a:r>
              <a:rPr lang="en-US" err="1"/>
              <a:t>oder</a:t>
            </a:r>
            <a:r>
              <a:rPr lang="en-US"/>
              <a:t> horizontal </a:t>
            </a:r>
            <a:r>
              <a:rPr lang="en-US" err="1"/>
              <a:t>arbeitend</a:t>
            </a:r>
            <a:r>
              <a:rPr lang="en-US"/>
              <a:t>, Tape </a:t>
            </a:r>
            <a:r>
              <a:rPr lang="en-US" err="1"/>
              <a:t>bewegt</a:t>
            </a:r>
            <a:r>
              <a:rPr lang="en-US"/>
              <a:t> </a:t>
            </a:r>
            <a:r>
              <a:rPr lang="en-US" err="1"/>
              <a:t>sich</a:t>
            </a:r>
            <a:r>
              <a:rPr lang="en-US"/>
              <a:t> </a:t>
            </a:r>
            <a:r>
              <a:rPr lang="en-US" err="1"/>
              <a:t>durch</a:t>
            </a:r>
            <a:r>
              <a:rPr lang="en-US"/>
              <a:t> den lese und schreibkopf</a:t>
            </a:r>
          </a:p>
          <a:p>
            <a:endParaRPr lang="en-US"/>
          </a:p>
          <a:p>
            <a:r>
              <a:rPr lang="en-US"/>
              <a:t>-Helical: Lese und </a:t>
            </a:r>
            <a:r>
              <a:rPr lang="en-US" err="1"/>
              <a:t>Schreibkopf</a:t>
            </a:r>
            <a:r>
              <a:rPr lang="en-US"/>
              <a:t> </a:t>
            </a:r>
            <a:r>
              <a:rPr lang="en-US" err="1"/>
              <a:t>rotieren</a:t>
            </a:r>
            <a:r>
              <a:rPr lang="en-US"/>
              <a:t> </a:t>
            </a:r>
            <a:r>
              <a:rPr lang="en-US" err="1"/>
              <a:t>extrem</a:t>
            </a:r>
            <a:r>
              <a:rPr lang="en-US"/>
              <a:t> schnell und </a:t>
            </a:r>
            <a:r>
              <a:rPr lang="en-US" err="1"/>
              <a:t>arbeiten</a:t>
            </a:r>
            <a:r>
              <a:rPr lang="en-US"/>
              <a:t> diagonal </a:t>
            </a:r>
            <a:r>
              <a:rPr lang="en-US" err="1"/>
              <a:t>zum</a:t>
            </a:r>
            <a:r>
              <a:rPr lang="en-US"/>
              <a:t> Band</a:t>
            </a:r>
          </a:p>
          <a:p>
            <a:endParaRPr lang="en-US"/>
          </a:p>
          <a:p>
            <a:r>
              <a:rPr lang="en-US"/>
              <a:t>Type:</a:t>
            </a:r>
          </a:p>
          <a:p>
            <a:r>
              <a:rPr lang="en-US"/>
              <a:t>-</a:t>
            </a:r>
            <a:r>
              <a:rPr lang="en-US" err="1"/>
              <a:t>Breite</a:t>
            </a:r>
            <a:r>
              <a:rPr lang="en-US"/>
              <a:t> und Art des </a:t>
            </a:r>
            <a:r>
              <a:rPr lang="en-US" err="1"/>
              <a:t>Magnetbandes</a:t>
            </a:r>
            <a:endParaRPr lang="en-US"/>
          </a:p>
          <a:p>
            <a:endParaRPr lang="de-DE"/>
          </a:p>
        </p:txBody>
      </p:sp>
      <p:sp>
        <p:nvSpPr>
          <p:cNvPr id="4" name="Slide Number Placeholder 3"/>
          <p:cNvSpPr>
            <a:spLocks noGrp="1"/>
          </p:cNvSpPr>
          <p:nvPr>
            <p:ph type="sldNum" sz="quarter" idx="5"/>
          </p:nvPr>
        </p:nvSpPr>
        <p:spPr/>
        <p:txBody>
          <a:bodyPr/>
          <a:lstStyle/>
          <a:p>
            <a:fld id="{6244600D-06B1-4FB1-A46E-B07D8A7AC2EB}" type="slidenum">
              <a:rPr lang="de-DE" noProof="0" smtClean="0"/>
              <a:t>11</a:t>
            </a:fld>
            <a:endParaRPr lang="de-DE" noProof="0"/>
          </a:p>
        </p:txBody>
      </p:sp>
    </p:spTree>
    <p:extLst>
      <p:ext uri="{BB962C8B-B14F-4D97-AF65-F5344CB8AC3E}">
        <p14:creationId xmlns:p14="http://schemas.microsoft.com/office/powerpoint/2010/main" val="873939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err="1">
                <a:cs typeface="Calibri"/>
              </a:rPr>
              <a:t>Zugriffszeiten</a:t>
            </a:r>
            <a:r>
              <a:rPr lang="en-US">
                <a:cs typeface="Calibri"/>
              </a:rPr>
              <a:t>: Band muss </a:t>
            </a:r>
            <a:r>
              <a:rPr lang="en-US" err="1">
                <a:cs typeface="Calibri"/>
              </a:rPr>
              <a:t>sich</a:t>
            </a:r>
            <a:r>
              <a:rPr lang="en-US">
                <a:cs typeface="Calibri"/>
              </a:rPr>
              <a:t> </a:t>
            </a:r>
            <a:r>
              <a:rPr lang="en-US" err="1">
                <a:cs typeface="Calibri"/>
              </a:rPr>
              <a:t>im</a:t>
            </a:r>
            <a:r>
              <a:rPr lang="en-US">
                <a:cs typeface="Calibri"/>
              </a:rPr>
              <a:t> </a:t>
            </a:r>
            <a:r>
              <a:rPr lang="en-US" err="1">
                <a:cs typeface="Calibri"/>
              </a:rPr>
              <a:t>Laufwerk</a:t>
            </a:r>
            <a:r>
              <a:rPr lang="en-US">
                <a:cs typeface="Calibri"/>
              </a:rPr>
              <a:t> </a:t>
            </a:r>
            <a:r>
              <a:rPr lang="en-US" err="1">
                <a:cs typeface="Calibri"/>
              </a:rPr>
              <a:t>befinden</a:t>
            </a:r>
            <a:r>
              <a:rPr lang="en-US">
                <a:cs typeface="Calibri"/>
              </a:rPr>
              <a:t> und an Stelle </a:t>
            </a:r>
            <a:r>
              <a:rPr lang="en-US" err="1">
                <a:cs typeface="Calibri"/>
              </a:rPr>
              <a:t>gespuhlt</a:t>
            </a:r>
            <a:r>
              <a:rPr lang="en-US">
                <a:cs typeface="Calibri"/>
              </a:rPr>
              <a:t> </a:t>
            </a:r>
            <a:r>
              <a:rPr lang="en-US" err="1">
                <a:cs typeface="Calibri"/>
              </a:rPr>
              <a:t>werden</a:t>
            </a:r>
            <a:r>
              <a:rPr lang="en-US">
                <a:cs typeface="Calibri"/>
              </a:rPr>
              <a:t>.</a:t>
            </a:r>
          </a:p>
        </p:txBody>
      </p:sp>
      <p:sp>
        <p:nvSpPr>
          <p:cNvPr id="4" name="Foliennummernplatzhalter 3"/>
          <p:cNvSpPr>
            <a:spLocks noGrp="1"/>
          </p:cNvSpPr>
          <p:nvPr>
            <p:ph type="sldNum" sz="quarter" idx="5"/>
          </p:nvPr>
        </p:nvSpPr>
        <p:spPr/>
        <p:txBody>
          <a:bodyPr/>
          <a:lstStyle/>
          <a:p>
            <a:fld id="{6244600D-06B1-4FB1-A46E-B07D8A7AC2EB}" type="slidenum">
              <a:rPr lang="de-DE" noProof="0" smtClean="0"/>
              <a:t>13</a:t>
            </a:fld>
            <a:endParaRPr lang="de-DE" noProof="0"/>
          </a:p>
        </p:txBody>
      </p:sp>
    </p:spTree>
    <p:extLst>
      <p:ext uri="{BB962C8B-B14F-4D97-AF65-F5344CB8AC3E}">
        <p14:creationId xmlns:p14="http://schemas.microsoft.com/office/powerpoint/2010/main" val="35494339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6244600D-06B1-4FB1-A46E-B07D8A7AC2EB}" type="slidenum">
              <a:rPr lang="de-DE" noProof="0" smtClean="0"/>
              <a:t>14</a:t>
            </a:fld>
            <a:endParaRPr lang="de-DE" noProof="0"/>
          </a:p>
        </p:txBody>
      </p:sp>
    </p:spTree>
    <p:extLst>
      <p:ext uri="{BB962C8B-B14F-4D97-AF65-F5344CB8AC3E}">
        <p14:creationId xmlns:p14="http://schemas.microsoft.com/office/powerpoint/2010/main" val="20409529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6244600D-06B1-4FB1-A46E-B07D8A7AC2EB}" type="slidenum">
              <a:rPr lang="de-DE" noProof="0" smtClean="0"/>
              <a:t>15</a:t>
            </a:fld>
            <a:endParaRPr lang="de-DE" noProof="0"/>
          </a:p>
        </p:txBody>
      </p:sp>
    </p:spTree>
    <p:extLst>
      <p:ext uri="{BB962C8B-B14F-4D97-AF65-F5344CB8AC3E}">
        <p14:creationId xmlns:p14="http://schemas.microsoft.com/office/powerpoint/2010/main" val="33710734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96783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41196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828681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41320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840345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30952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9936656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19969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316518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91318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715007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1/27/2022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787859323"/>
      </p:ext>
    </p:extLst>
  </p:cSld>
  <p:clrMap bg1="lt1" tx1="dk1" bg2="lt2" tx2="dk2" accent1="accent1" accent2="accent2" accent3="accent3" accent4="accent4" accent5="accent5" accent6="accent6" hlink="hlink" folHlink="folHlink"/>
  <p:sldLayoutIdLst>
    <p:sldLayoutId id="2147483894" r:id="rId1"/>
    <p:sldLayoutId id="2147483895" r:id="rId2"/>
    <p:sldLayoutId id="2147483896" r:id="rId3"/>
    <p:sldLayoutId id="2147483897" r:id="rId4"/>
    <p:sldLayoutId id="2147483898" r:id="rId5"/>
    <p:sldLayoutId id="2147483899" r:id="rId6"/>
    <p:sldLayoutId id="2147483900" r:id="rId7"/>
    <p:sldLayoutId id="2147483901" r:id="rId8"/>
    <p:sldLayoutId id="2147483902" r:id="rId9"/>
    <p:sldLayoutId id="2147483903" r:id="rId10"/>
    <p:sldLayoutId id="214748390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jpe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5.svg"/></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microsoft.com/office/2007/relationships/hdphoto" Target="../media/hdphoto2.wdp"/></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12.svg"/></Relationships>
</file>

<file path=ppt/slides/_rels/slide4.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s>
</file>

<file path=ppt/slides/_rels/slide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5.pn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 Id="rId4" Type="http://schemas.openxmlformats.org/officeDocument/2006/relationships/image" Target="../media/image28.sv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t="-7000" b="-7000"/>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7801ADF-2AF6-42A4-BBAC-84B1EBAF4D4B}"/>
              </a:ext>
            </a:extLst>
          </p:cNvPr>
          <p:cNvSpPr>
            <a:spLocks noGrp="1"/>
          </p:cNvSpPr>
          <p:nvPr>
            <p:ph type="title"/>
          </p:nvPr>
        </p:nvSpPr>
        <p:spPr/>
        <p:txBody>
          <a:bodyPr>
            <a:normAutofit/>
          </a:bodyPr>
          <a:lstStyle/>
          <a:p>
            <a:pPr algn="ctr"/>
            <a:r>
              <a:rPr lang="de-DE" sz="6000" b="1">
                <a:cs typeface="Calibri Light"/>
              </a:rPr>
              <a:t>MAGNETBANDSPEICHER</a:t>
            </a:r>
            <a:endParaRPr lang="de-DE"/>
          </a:p>
        </p:txBody>
      </p:sp>
      <p:sp>
        <p:nvSpPr>
          <p:cNvPr id="7" name="Untertitel 5">
            <a:extLst>
              <a:ext uri="{FF2B5EF4-FFF2-40B4-BE49-F238E27FC236}">
                <a16:creationId xmlns:a16="http://schemas.microsoft.com/office/drawing/2014/main" id="{9EDF108E-D079-4C2E-96C0-75ADB32F88B5}"/>
              </a:ext>
            </a:extLst>
          </p:cNvPr>
          <p:cNvSpPr txBox="1">
            <a:spLocks/>
          </p:cNvSpPr>
          <p:nvPr/>
        </p:nvSpPr>
        <p:spPr>
          <a:xfrm>
            <a:off x="3597512" y="570315"/>
            <a:ext cx="4986084" cy="1949813"/>
          </a:xfrm>
          <a:prstGeom prst="rect">
            <a:avLst/>
          </a:prstGeom>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de-DE">
                <a:ea typeface="+mn-lt"/>
                <a:cs typeface="+mn-lt"/>
              </a:rPr>
              <a:t>PERSISTENTE SPEICHERMEDIEN</a:t>
            </a:r>
            <a:endParaRPr lang="de-DE">
              <a:cs typeface="Calibri"/>
            </a:endParaRPr>
          </a:p>
          <a:p>
            <a:pPr algn="ctr"/>
            <a:endParaRPr lang="de-DE">
              <a:cs typeface="Calibri"/>
            </a:endParaRPr>
          </a:p>
        </p:txBody>
      </p:sp>
      <p:sp>
        <p:nvSpPr>
          <p:cNvPr id="9" name="Fußzeilenplatzhalter 6">
            <a:extLst>
              <a:ext uri="{FF2B5EF4-FFF2-40B4-BE49-F238E27FC236}">
                <a16:creationId xmlns:a16="http://schemas.microsoft.com/office/drawing/2014/main" id="{739323A1-D730-4833-B774-5364F2C9F298}"/>
              </a:ext>
            </a:extLst>
          </p:cNvPr>
          <p:cNvSpPr>
            <a:spLocks noGrp="1"/>
          </p:cNvSpPr>
          <p:nvPr>
            <p:ph type="ftr" sz="quarter" idx="11"/>
          </p:nvPr>
        </p:nvSpPr>
        <p:spPr>
          <a:xfrm>
            <a:off x="3598069" y="6439693"/>
            <a:ext cx="4983956" cy="269876"/>
          </a:xfrm>
        </p:spPr>
        <p:txBody>
          <a:bodyPr>
            <a:normAutofit fontScale="92500"/>
          </a:bodyPr>
          <a:lstStyle/>
          <a:p>
            <a:pPr>
              <a:spcAft>
                <a:spcPts val="600"/>
              </a:spcAft>
            </a:pPr>
            <a:r>
              <a:rPr lang="de-DE">
                <a:solidFill>
                  <a:schemeClr val="tx1"/>
                </a:solidFill>
              </a:rPr>
              <a:t>Team Erfolg – David Becker, Kasimir Kamm, Daniel Heinz, Matthias Stefan - LF2</a:t>
            </a:r>
            <a:endParaRPr lang="de-DE">
              <a:solidFill>
                <a:schemeClr val="tx1"/>
              </a:solidFill>
              <a:cs typeface="Calibri"/>
            </a:endParaRPr>
          </a:p>
        </p:txBody>
      </p:sp>
    </p:spTree>
    <p:extLst>
      <p:ext uri="{BB962C8B-B14F-4D97-AF65-F5344CB8AC3E}">
        <p14:creationId xmlns:p14="http://schemas.microsoft.com/office/powerpoint/2010/main" val="568214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01" name="Rectangle 67">
            <a:extLst>
              <a:ext uri="{FF2B5EF4-FFF2-40B4-BE49-F238E27FC236}">
                <a16:creationId xmlns:a16="http://schemas.microsoft.com/office/drawing/2014/main" id="{10A05691-F36F-44DD-904C-144D68CAF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CD46AA85-0001-4BB1-BC72-E140D3AA97E9}"/>
              </a:ext>
            </a:extLst>
          </p:cNvPr>
          <p:cNvSpPr>
            <a:spLocks noGrp="1"/>
          </p:cNvSpPr>
          <p:nvPr>
            <p:ph type="title"/>
          </p:nvPr>
        </p:nvSpPr>
        <p:spPr>
          <a:xfrm>
            <a:off x="7025827" y="978408"/>
            <a:ext cx="4437509" cy="1106424"/>
          </a:xfrm>
        </p:spPr>
        <p:txBody>
          <a:bodyPr anchor="b">
            <a:normAutofit/>
          </a:bodyPr>
          <a:lstStyle/>
          <a:p>
            <a:r>
              <a:rPr lang="de-DE" sz="3300">
                <a:cs typeface="Calibri Light"/>
              </a:rPr>
              <a:t>Formate von Magnetbandspeichern</a:t>
            </a:r>
            <a:endParaRPr lang="de-DE" sz="3300"/>
          </a:p>
        </p:txBody>
      </p:sp>
      <p:pic>
        <p:nvPicPr>
          <p:cNvPr id="5" name="Grafik 4">
            <a:extLst>
              <a:ext uri="{FF2B5EF4-FFF2-40B4-BE49-F238E27FC236}">
                <a16:creationId xmlns:a16="http://schemas.microsoft.com/office/drawing/2014/main" id="{D2DEF0CA-C9FE-449C-8880-30491BA24D78}"/>
              </a:ext>
            </a:extLst>
          </p:cNvPr>
          <p:cNvPicPr>
            <a:picLocks noChangeAspect="1"/>
          </p:cNvPicPr>
          <p:nvPr/>
        </p:nvPicPr>
        <p:blipFill rotWithShape="1">
          <a:blip r:embed="rId3"/>
          <a:srcRect t="3096" r="-3" b="-3"/>
          <a:stretch/>
        </p:blipFill>
        <p:spPr>
          <a:xfrm>
            <a:off x="706758" y="585216"/>
            <a:ext cx="2314965" cy="2338913"/>
          </a:xfrm>
          <a:prstGeom prst="rect">
            <a:avLst/>
          </a:prstGeom>
        </p:spPr>
      </p:pic>
      <p:pic>
        <p:nvPicPr>
          <p:cNvPr id="8" name="Inhaltsplatzhalter 7" descr="Ein Bild, das Elektronik, Festplatte enthält.&#10;&#10;Automatisch generierte Beschreibung">
            <a:extLst>
              <a:ext uri="{FF2B5EF4-FFF2-40B4-BE49-F238E27FC236}">
                <a16:creationId xmlns:a16="http://schemas.microsoft.com/office/drawing/2014/main" id="{AFA6A37C-D254-4C7E-A21A-2A918A1F6792}"/>
              </a:ext>
            </a:extLst>
          </p:cNvPr>
          <p:cNvPicPr>
            <a:picLocks noChangeAspect="1"/>
          </p:cNvPicPr>
          <p:nvPr/>
        </p:nvPicPr>
        <p:blipFill>
          <a:blip r:embed="rId4"/>
          <a:stretch>
            <a:fillRect/>
          </a:stretch>
        </p:blipFill>
        <p:spPr>
          <a:xfrm>
            <a:off x="3424790" y="686191"/>
            <a:ext cx="2671207" cy="2136965"/>
          </a:xfrm>
          <a:prstGeom prst="rect">
            <a:avLst/>
          </a:prstGeom>
        </p:spPr>
      </p:pic>
      <p:pic>
        <p:nvPicPr>
          <p:cNvPr id="11" name="Grafik 10" descr="Ein Bild, das drinnen, Weiße Ware, Wäschetrockner, Haushaltsgerät enthält.&#10;&#10;Automatisch generierte Beschreibung">
            <a:extLst>
              <a:ext uri="{FF2B5EF4-FFF2-40B4-BE49-F238E27FC236}">
                <a16:creationId xmlns:a16="http://schemas.microsoft.com/office/drawing/2014/main" id="{AD02A53F-BEBA-49FA-A3C5-C4BC3254350F}"/>
              </a:ext>
            </a:extLst>
          </p:cNvPr>
          <p:cNvPicPr>
            <a:picLocks noChangeAspect="1"/>
          </p:cNvPicPr>
          <p:nvPr/>
        </p:nvPicPr>
        <p:blipFill>
          <a:blip r:embed="rId5"/>
          <a:stretch>
            <a:fillRect/>
          </a:stretch>
        </p:blipFill>
        <p:spPr>
          <a:xfrm>
            <a:off x="769146" y="3122251"/>
            <a:ext cx="5086341" cy="3057144"/>
          </a:xfrm>
          <a:prstGeom prst="rect">
            <a:avLst/>
          </a:prstGeom>
        </p:spPr>
      </p:pic>
      <p:cxnSp>
        <p:nvCxnSpPr>
          <p:cNvPr id="102" name="Straight Connector 69">
            <a:extLst>
              <a:ext uri="{FF2B5EF4-FFF2-40B4-BE49-F238E27FC236}">
                <a16:creationId xmlns:a16="http://schemas.microsoft.com/office/drawing/2014/main" id="{1A9CF0DD-5937-4172-BD2C-9579BD31DD5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72846"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03" name="Content Placeholder 64">
            <a:extLst>
              <a:ext uri="{FF2B5EF4-FFF2-40B4-BE49-F238E27FC236}">
                <a16:creationId xmlns:a16="http://schemas.microsoft.com/office/drawing/2014/main" id="{DD7266DB-923E-4297-AC29-56F4F2711BE1}"/>
              </a:ext>
            </a:extLst>
          </p:cNvPr>
          <p:cNvSpPr>
            <a:spLocks noGrp="1"/>
          </p:cNvSpPr>
          <p:nvPr>
            <p:ph idx="1"/>
          </p:nvPr>
        </p:nvSpPr>
        <p:spPr>
          <a:xfrm>
            <a:off x="7025827" y="2359152"/>
            <a:ext cx="4437509" cy="3429000"/>
          </a:xfrm>
        </p:spPr>
        <p:txBody>
          <a:bodyPr>
            <a:normAutofit fontScale="85000" lnSpcReduction="20000"/>
          </a:bodyPr>
          <a:lstStyle/>
          <a:p>
            <a:r>
              <a:rPr lang="en-US" sz="1900"/>
              <a:t>LTO Format</a:t>
            </a:r>
          </a:p>
          <a:p>
            <a:pPr lvl="1"/>
            <a:r>
              <a:rPr lang="en-US" sz="1500"/>
              <a:t>Linear Tape Open</a:t>
            </a:r>
          </a:p>
          <a:p>
            <a:endParaRPr lang="en-US" sz="1900"/>
          </a:p>
          <a:p>
            <a:r>
              <a:rPr lang="en-US" sz="1900"/>
              <a:t>Endless Tape Format</a:t>
            </a:r>
          </a:p>
          <a:p>
            <a:endParaRPr lang="en-US" sz="1900"/>
          </a:p>
          <a:p>
            <a:r>
              <a:rPr lang="en-US" sz="1900"/>
              <a:t>Dual Reel Cassette</a:t>
            </a:r>
          </a:p>
          <a:p>
            <a:endParaRPr lang="en-US" sz="1900"/>
          </a:p>
          <a:p>
            <a:r>
              <a:rPr lang="en-US" sz="1900"/>
              <a:t>DAT Format</a:t>
            </a:r>
          </a:p>
          <a:p>
            <a:pPr lvl="1"/>
            <a:r>
              <a:rPr lang="en-US" sz="1500"/>
              <a:t>Digital Audio Tape</a:t>
            </a:r>
          </a:p>
          <a:p>
            <a:pPr marL="0" indent="0">
              <a:buNone/>
            </a:pPr>
            <a:endParaRPr lang="en-US" sz="1900"/>
          </a:p>
          <a:p>
            <a:r>
              <a:rPr lang="en-US" sz="1900"/>
              <a:t>DLT Format</a:t>
            </a:r>
          </a:p>
          <a:p>
            <a:pPr lvl="1"/>
            <a:r>
              <a:rPr lang="en-US" sz="1500"/>
              <a:t>Digital Linear Tape</a:t>
            </a:r>
          </a:p>
        </p:txBody>
      </p:sp>
      <p:sp>
        <p:nvSpPr>
          <p:cNvPr id="3" name="Textfeld 2">
            <a:extLst>
              <a:ext uri="{FF2B5EF4-FFF2-40B4-BE49-F238E27FC236}">
                <a16:creationId xmlns:a16="http://schemas.microsoft.com/office/drawing/2014/main" id="{81E446FF-FA0C-4360-9BEA-4E549BA6CD89}"/>
              </a:ext>
            </a:extLst>
          </p:cNvPr>
          <p:cNvSpPr txBox="1"/>
          <p:nvPr/>
        </p:nvSpPr>
        <p:spPr>
          <a:xfrm>
            <a:off x="4409" y="6491473"/>
            <a:ext cx="1197864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900"/>
              <a:t>Vgl. Gerecke, Kurt: </a:t>
            </a:r>
            <a:r>
              <a:rPr lang="de-DE" sz="900">
                <a:ea typeface="+mn-lt"/>
                <a:cs typeface="+mn-lt"/>
              </a:rPr>
              <a:t>Addendum zum IBM System Storage-Kompendium</a:t>
            </a:r>
            <a:r>
              <a:rPr lang="de-DE" sz="900"/>
              <a:t>:</a:t>
            </a:r>
            <a:r>
              <a:rPr lang="de-DE" sz="900">
                <a:ea typeface="+mn-lt"/>
                <a:cs typeface="+mn-lt"/>
              </a:rPr>
              <a:t> Tape-Speicher und Tape-Technologien</a:t>
            </a:r>
            <a:r>
              <a:rPr lang="de-DE" sz="900"/>
              <a:t>, </a:t>
            </a:r>
            <a:r>
              <a:rPr lang="de-DE" sz="900">
                <a:ea typeface="+mn-lt"/>
                <a:cs typeface="+mn-lt"/>
              </a:rPr>
              <a:t>Juni 2017</a:t>
            </a:r>
            <a:r>
              <a:rPr lang="de-DE" sz="900"/>
              <a:t>, </a:t>
            </a:r>
            <a:endParaRPr lang="de-DE" sz="900">
              <a:ea typeface="+mn-lt"/>
              <a:cs typeface="+mn-lt"/>
            </a:endParaRPr>
          </a:p>
          <a:p>
            <a:r>
              <a:rPr lang="de-DE" sz="900">
                <a:ea typeface="+mn-lt"/>
                <a:cs typeface="+mn-lt"/>
              </a:rPr>
              <a:t>https://marketing-de.techdata.com/blog/wp-content/uploads/2019/10/IBM_SystemStorage_Kompendium_Addendum2.pdf (abgerufen am 19.01.2022), S. 28ff.</a:t>
            </a:r>
            <a:endParaRPr lang="de-DE" sz="900">
              <a:cs typeface="Calibri"/>
            </a:endParaRPr>
          </a:p>
        </p:txBody>
      </p:sp>
    </p:spTree>
    <p:extLst>
      <p:ext uri="{BB962C8B-B14F-4D97-AF65-F5344CB8AC3E}">
        <p14:creationId xmlns:p14="http://schemas.microsoft.com/office/powerpoint/2010/main" val="573409023"/>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4" descr="Ein Bild, das Tisch enthält.&#10;&#10;Beschreibung automatisch generiert.">
            <a:extLst>
              <a:ext uri="{FF2B5EF4-FFF2-40B4-BE49-F238E27FC236}">
                <a16:creationId xmlns:a16="http://schemas.microsoft.com/office/drawing/2014/main" id="{F7641251-88DC-42FE-9994-8EE6E4772146}"/>
              </a:ext>
            </a:extLst>
          </p:cNvPr>
          <p:cNvPicPr>
            <a:picLocks noChangeAspect="1"/>
          </p:cNvPicPr>
          <p:nvPr/>
        </p:nvPicPr>
        <p:blipFill>
          <a:blip r:embed="rId3"/>
          <a:stretch>
            <a:fillRect/>
          </a:stretch>
        </p:blipFill>
        <p:spPr>
          <a:xfrm>
            <a:off x="1289824" y="65193"/>
            <a:ext cx="9612351" cy="6792807"/>
          </a:xfrm>
          <a:prstGeom prst="rect">
            <a:avLst/>
          </a:prstGeom>
        </p:spPr>
      </p:pic>
    </p:spTree>
    <p:extLst>
      <p:ext uri="{BB962C8B-B14F-4D97-AF65-F5344CB8AC3E}">
        <p14:creationId xmlns:p14="http://schemas.microsoft.com/office/powerpoint/2010/main" val="24403670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8" name="Titel 1">
            <a:extLst>
              <a:ext uri="{FF2B5EF4-FFF2-40B4-BE49-F238E27FC236}">
                <a16:creationId xmlns:a16="http://schemas.microsoft.com/office/drawing/2014/main" id="{B5CAEB0C-3EED-4DDB-9B93-4E9D673561FA}"/>
              </a:ext>
            </a:extLst>
          </p:cNvPr>
          <p:cNvSpPr>
            <a:spLocks noGrp="1"/>
          </p:cNvSpPr>
          <p:nvPr>
            <p:ph type="title"/>
          </p:nvPr>
        </p:nvSpPr>
        <p:spPr>
          <a:xfrm>
            <a:off x="552450" y="2305845"/>
            <a:ext cx="11087101" cy="2254250"/>
          </a:xfrm>
        </p:spPr>
        <p:txBody>
          <a:bodyPr>
            <a:normAutofit/>
          </a:bodyPr>
          <a:lstStyle/>
          <a:p>
            <a:pPr algn="ctr"/>
            <a:r>
              <a:rPr lang="de-DE" sz="8000" b="1">
                <a:solidFill>
                  <a:schemeClr val="bg1"/>
                </a:solidFill>
                <a:cs typeface="Calibri Light"/>
              </a:rPr>
              <a:t>AUSPRÄGUNGEN</a:t>
            </a:r>
            <a:endParaRPr lang="de-DE" sz="8000">
              <a:solidFill>
                <a:schemeClr val="bg1"/>
              </a:solidFill>
              <a:cs typeface="Calibri Light"/>
            </a:endParaRPr>
          </a:p>
        </p:txBody>
      </p:sp>
    </p:spTree>
    <p:extLst>
      <p:ext uri="{BB962C8B-B14F-4D97-AF65-F5344CB8AC3E}">
        <p14:creationId xmlns:p14="http://schemas.microsoft.com/office/powerpoint/2010/main" val="8570079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brightnessContrast bright="-27000"/>
                    </a14:imgEffect>
                  </a14:imgLayer>
                </a14:imgProps>
              </a:ext>
            </a:extLst>
          </a:blip>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D46AA85-0001-4BB1-BC72-E140D3AA97E9}"/>
              </a:ext>
            </a:extLst>
          </p:cNvPr>
          <p:cNvSpPr>
            <a:spLocks noGrp="1"/>
          </p:cNvSpPr>
          <p:nvPr>
            <p:ph type="title"/>
          </p:nvPr>
        </p:nvSpPr>
        <p:spPr/>
        <p:txBody>
          <a:bodyPr>
            <a:normAutofit/>
          </a:bodyPr>
          <a:lstStyle/>
          <a:p>
            <a:r>
              <a:rPr lang="de-DE" sz="4800" b="1">
                <a:solidFill>
                  <a:schemeClr val="bg1"/>
                </a:solidFill>
              </a:rPr>
              <a:t>Kennwerte</a:t>
            </a:r>
          </a:p>
        </p:txBody>
      </p:sp>
      <p:graphicFrame>
        <p:nvGraphicFramePr>
          <p:cNvPr id="5" name="Tabelle 5">
            <a:extLst>
              <a:ext uri="{FF2B5EF4-FFF2-40B4-BE49-F238E27FC236}">
                <a16:creationId xmlns:a16="http://schemas.microsoft.com/office/drawing/2014/main" id="{A08D4538-EE76-45FD-90D7-133873AEC65B}"/>
              </a:ext>
            </a:extLst>
          </p:cNvPr>
          <p:cNvGraphicFramePr>
            <a:graphicFrameLocks noGrp="1"/>
          </p:cNvGraphicFramePr>
          <p:nvPr>
            <p:extLst>
              <p:ext uri="{D42A27DB-BD31-4B8C-83A1-F6EECF244321}">
                <p14:modId xmlns:p14="http://schemas.microsoft.com/office/powerpoint/2010/main" val="3914841581"/>
              </p:ext>
            </p:extLst>
          </p:nvPr>
        </p:nvGraphicFramePr>
        <p:xfrm>
          <a:off x="5201794" y="385750"/>
          <a:ext cx="9452483" cy="6107125"/>
        </p:xfrm>
        <a:graphic>
          <a:graphicData uri="http://schemas.openxmlformats.org/drawingml/2006/table">
            <a:tbl>
              <a:tblPr firstRow="1" bandRow="1">
                <a:tableStyleId>{2D5ABB26-0587-4C30-8999-92F81FD0307C}</a:tableStyleId>
              </a:tblPr>
              <a:tblGrid>
                <a:gridCol w="3961537">
                  <a:extLst>
                    <a:ext uri="{9D8B030D-6E8A-4147-A177-3AD203B41FA5}">
                      <a16:colId xmlns:a16="http://schemas.microsoft.com/office/drawing/2014/main" val="1203127899"/>
                    </a:ext>
                  </a:extLst>
                </a:gridCol>
                <a:gridCol w="5490946">
                  <a:extLst>
                    <a:ext uri="{9D8B030D-6E8A-4147-A177-3AD203B41FA5}">
                      <a16:colId xmlns:a16="http://schemas.microsoft.com/office/drawing/2014/main" val="3648156589"/>
                    </a:ext>
                  </a:extLst>
                </a:gridCol>
              </a:tblGrid>
              <a:tr h="400050">
                <a:tc>
                  <a:txBody>
                    <a:bodyPr/>
                    <a:lstStyle/>
                    <a:p>
                      <a:pPr lvl="0">
                        <a:buNone/>
                      </a:pPr>
                      <a:r>
                        <a:rPr lang="de-DE" sz="1800" b="0" i="0" u="none" strike="noStrike" noProof="0">
                          <a:solidFill>
                            <a:schemeClr val="bg1"/>
                          </a:solidFill>
                          <a:latin typeface="Calibri"/>
                        </a:rPr>
                        <a:t>Maximale </a:t>
                      </a:r>
                      <a:r>
                        <a:rPr lang="de-DE" sz="1800" b="0" i="0" u="none" strike="noStrike" noProof="0">
                          <a:solidFill>
                            <a:schemeClr val="bg1"/>
                          </a:solidFill>
                        </a:rPr>
                        <a:t>unkomprimierte </a:t>
                      </a:r>
                      <a:r>
                        <a:rPr lang="de-DE" sz="1800" b="0" i="0" u="none" strike="noStrike" noProof="0">
                          <a:solidFill>
                            <a:schemeClr val="bg1"/>
                          </a:solidFill>
                          <a:latin typeface="Calibri"/>
                        </a:rPr>
                        <a:t>Kapazität</a:t>
                      </a:r>
                      <a:endParaRPr lang="de-DE">
                        <a:solidFill>
                          <a:schemeClr val="bg1"/>
                        </a:solidFill>
                      </a:endParaRPr>
                    </a:p>
                  </a:txBody>
                  <a:tcPr/>
                </a:tc>
                <a:tc>
                  <a:txBody>
                    <a:bodyPr/>
                    <a:lstStyle/>
                    <a:p>
                      <a:r>
                        <a:rPr lang="de-DE">
                          <a:solidFill>
                            <a:schemeClr val="bg1"/>
                          </a:solidFill>
                        </a:rPr>
                        <a:t>18TB</a:t>
                      </a:r>
                    </a:p>
                  </a:txBody>
                  <a:tcPr/>
                </a:tc>
                <a:extLst>
                  <a:ext uri="{0D108BD9-81ED-4DB2-BD59-A6C34878D82A}">
                    <a16:rowId xmlns:a16="http://schemas.microsoft.com/office/drawing/2014/main" val="2060006565"/>
                  </a:ext>
                </a:extLst>
              </a:tr>
              <a:tr h="433573">
                <a:tc>
                  <a:txBody>
                    <a:bodyPr/>
                    <a:lstStyle/>
                    <a:p>
                      <a:pPr lvl="0">
                        <a:buNone/>
                      </a:pPr>
                      <a:r>
                        <a:rPr lang="de-DE">
                          <a:solidFill>
                            <a:schemeClr val="bg1"/>
                          </a:solidFill>
                        </a:rPr>
                        <a:t>Maximale </a:t>
                      </a:r>
                      <a:r>
                        <a:rPr lang="de-DE" sz="1800" b="0" i="0" u="none" strike="noStrike" noProof="0">
                          <a:solidFill>
                            <a:schemeClr val="bg1"/>
                          </a:solidFill>
                          <a:latin typeface="Calibri"/>
                        </a:rPr>
                        <a:t>komprimierte</a:t>
                      </a:r>
                      <a:r>
                        <a:rPr lang="de-DE">
                          <a:solidFill>
                            <a:schemeClr val="bg1"/>
                          </a:solidFill>
                        </a:rPr>
                        <a:t> Kapazität</a:t>
                      </a:r>
                    </a:p>
                  </a:txBody>
                  <a:tcPr/>
                </a:tc>
                <a:tc>
                  <a:txBody>
                    <a:bodyPr/>
                    <a:lstStyle/>
                    <a:p>
                      <a:pPr lvl="0">
                        <a:buNone/>
                      </a:pPr>
                      <a:r>
                        <a:rPr lang="de-DE">
                          <a:solidFill>
                            <a:schemeClr val="bg1"/>
                          </a:solidFill>
                        </a:rPr>
                        <a:t>45TB</a:t>
                      </a:r>
                    </a:p>
                  </a:txBody>
                  <a:tcPr/>
                </a:tc>
                <a:extLst>
                  <a:ext uri="{0D108BD9-81ED-4DB2-BD59-A6C34878D82A}">
                    <a16:rowId xmlns:a16="http://schemas.microsoft.com/office/drawing/2014/main" val="2993132173"/>
                  </a:ext>
                </a:extLst>
              </a:tr>
              <a:tr h="433573">
                <a:tc>
                  <a:txBody>
                    <a:bodyPr/>
                    <a:lstStyle/>
                    <a:p>
                      <a:r>
                        <a:rPr lang="de-DE">
                          <a:solidFill>
                            <a:schemeClr val="bg1"/>
                          </a:solidFill>
                        </a:rPr>
                        <a:t>Native Datenrate</a:t>
                      </a:r>
                    </a:p>
                  </a:txBody>
                  <a:tcPr/>
                </a:tc>
                <a:tc>
                  <a:txBody>
                    <a:bodyPr/>
                    <a:lstStyle/>
                    <a:p>
                      <a:r>
                        <a:rPr lang="de-DE">
                          <a:solidFill>
                            <a:schemeClr val="bg1"/>
                          </a:solidFill>
                        </a:rPr>
                        <a:t>160MB/s - 300MB/s</a:t>
                      </a:r>
                    </a:p>
                  </a:txBody>
                  <a:tcPr/>
                </a:tc>
                <a:extLst>
                  <a:ext uri="{0D108BD9-81ED-4DB2-BD59-A6C34878D82A}">
                    <a16:rowId xmlns:a16="http://schemas.microsoft.com/office/drawing/2014/main" val="230198015"/>
                  </a:ext>
                </a:extLst>
              </a:tr>
              <a:tr h="417514">
                <a:tc>
                  <a:txBody>
                    <a:bodyPr/>
                    <a:lstStyle/>
                    <a:p>
                      <a:pPr lvl="0">
                        <a:buNone/>
                      </a:pPr>
                      <a:r>
                        <a:rPr lang="de-DE">
                          <a:solidFill>
                            <a:schemeClr val="bg1"/>
                          </a:solidFill>
                        </a:rPr>
                        <a:t>Tape Type</a:t>
                      </a:r>
                    </a:p>
                  </a:txBody>
                  <a:tcPr/>
                </a:tc>
                <a:tc>
                  <a:txBody>
                    <a:bodyPr/>
                    <a:lstStyle/>
                    <a:p>
                      <a:pPr lvl="0">
                        <a:buNone/>
                      </a:pPr>
                      <a:r>
                        <a:rPr lang="de-DE">
                          <a:solidFill>
                            <a:schemeClr val="bg1"/>
                          </a:solidFill>
                        </a:rPr>
                        <a:t>LTO, Ultrium 1-13, DLT, DAT</a:t>
                      </a:r>
                    </a:p>
                  </a:txBody>
                  <a:tcPr/>
                </a:tc>
                <a:extLst>
                  <a:ext uri="{0D108BD9-81ED-4DB2-BD59-A6C34878D82A}">
                    <a16:rowId xmlns:a16="http://schemas.microsoft.com/office/drawing/2014/main" val="3827401853"/>
                  </a:ext>
                </a:extLst>
              </a:tr>
              <a:tr h="433573">
                <a:tc>
                  <a:txBody>
                    <a:bodyPr/>
                    <a:lstStyle/>
                    <a:p>
                      <a:pPr lvl="0">
                        <a:buNone/>
                      </a:pPr>
                      <a:r>
                        <a:rPr lang="de-DE">
                          <a:solidFill>
                            <a:schemeClr val="bg1"/>
                          </a:solidFill>
                        </a:rPr>
                        <a:t>Kompressionsrate</a:t>
                      </a:r>
                    </a:p>
                  </a:txBody>
                  <a:tcPr/>
                </a:tc>
                <a:tc>
                  <a:txBody>
                    <a:bodyPr/>
                    <a:lstStyle/>
                    <a:p>
                      <a:pPr lvl="0">
                        <a:buNone/>
                      </a:pPr>
                      <a:r>
                        <a:rPr lang="de-DE">
                          <a:solidFill>
                            <a:schemeClr val="bg1"/>
                          </a:solidFill>
                        </a:rPr>
                        <a:t>2,5 : 1</a:t>
                      </a:r>
                    </a:p>
                  </a:txBody>
                  <a:tcPr/>
                </a:tc>
                <a:extLst>
                  <a:ext uri="{0D108BD9-81ED-4DB2-BD59-A6C34878D82A}">
                    <a16:rowId xmlns:a16="http://schemas.microsoft.com/office/drawing/2014/main" val="2685210920"/>
                  </a:ext>
                </a:extLst>
              </a:tr>
              <a:tr h="433573">
                <a:tc>
                  <a:txBody>
                    <a:bodyPr/>
                    <a:lstStyle/>
                    <a:p>
                      <a:pPr lvl="0">
                        <a:buNone/>
                      </a:pPr>
                      <a:r>
                        <a:rPr lang="de-DE">
                          <a:solidFill>
                            <a:schemeClr val="bg1"/>
                          </a:solidFill>
                        </a:rPr>
                        <a:t>Strom</a:t>
                      </a:r>
                    </a:p>
                  </a:txBody>
                  <a:tcPr/>
                </a:tc>
                <a:tc>
                  <a:txBody>
                    <a:bodyPr/>
                    <a:lstStyle/>
                    <a:p>
                      <a:pPr lvl="0">
                        <a:buNone/>
                      </a:pPr>
                      <a:r>
                        <a:rPr lang="de-DE">
                          <a:solidFill>
                            <a:schemeClr val="bg1"/>
                          </a:solidFill>
                        </a:rPr>
                        <a:t>100V – 240 V</a:t>
                      </a:r>
                    </a:p>
                  </a:txBody>
                  <a:tcPr/>
                </a:tc>
                <a:extLst>
                  <a:ext uri="{0D108BD9-81ED-4DB2-BD59-A6C34878D82A}">
                    <a16:rowId xmlns:a16="http://schemas.microsoft.com/office/drawing/2014/main" val="1303589329"/>
                  </a:ext>
                </a:extLst>
              </a:tr>
              <a:tr h="417514">
                <a:tc>
                  <a:txBody>
                    <a:bodyPr/>
                    <a:lstStyle/>
                    <a:p>
                      <a:pPr lvl="0">
                        <a:buNone/>
                      </a:pPr>
                      <a:r>
                        <a:rPr lang="de-DE">
                          <a:solidFill>
                            <a:schemeClr val="bg1"/>
                          </a:solidFill>
                        </a:rPr>
                        <a:t>Taktrate</a:t>
                      </a:r>
                    </a:p>
                  </a:txBody>
                  <a:tcPr/>
                </a:tc>
                <a:tc>
                  <a:txBody>
                    <a:bodyPr/>
                    <a:lstStyle/>
                    <a:p>
                      <a:pPr lvl="0">
                        <a:buNone/>
                      </a:pPr>
                      <a:r>
                        <a:rPr lang="de-DE">
                          <a:solidFill>
                            <a:schemeClr val="bg1"/>
                          </a:solidFill>
                        </a:rPr>
                        <a:t>50Hz - 60Hz</a:t>
                      </a:r>
                    </a:p>
                  </a:txBody>
                  <a:tcPr/>
                </a:tc>
                <a:extLst>
                  <a:ext uri="{0D108BD9-81ED-4DB2-BD59-A6C34878D82A}">
                    <a16:rowId xmlns:a16="http://schemas.microsoft.com/office/drawing/2014/main" val="3232428197"/>
                  </a:ext>
                </a:extLst>
              </a:tr>
              <a:tr h="433573">
                <a:tc>
                  <a:txBody>
                    <a:bodyPr/>
                    <a:lstStyle/>
                    <a:p>
                      <a:pPr lvl="0">
                        <a:buNone/>
                      </a:pPr>
                      <a:r>
                        <a:rPr lang="de-DE">
                          <a:solidFill>
                            <a:schemeClr val="bg1"/>
                          </a:solidFill>
                        </a:rPr>
                        <a:t>Dimension</a:t>
                      </a:r>
                    </a:p>
                  </a:txBody>
                  <a:tcPr/>
                </a:tc>
                <a:tc>
                  <a:txBody>
                    <a:bodyPr/>
                    <a:lstStyle/>
                    <a:p>
                      <a:pPr lvl="0">
                        <a:buNone/>
                      </a:pPr>
                      <a:r>
                        <a:rPr lang="de-DE">
                          <a:solidFill>
                            <a:schemeClr val="bg1"/>
                          </a:solidFill>
                        </a:rPr>
                        <a:t>mm/inch</a:t>
                      </a:r>
                      <a:endParaRPr lang="de-DE" err="1">
                        <a:solidFill>
                          <a:schemeClr val="bg1"/>
                        </a:solidFill>
                      </a:endParaRPr>
                    </a:p>
                  </a:txBody>
                  <a:tcPr/>
                </a:tc>
                <a:extLst>
                  <a:ext uri="{0D108BD9-81ED-4DB2-BD59-A6C34878D82A}">
                    <a16:rowId xmlns:a16="http://schemas.microsoft.com/office/drawing/2014/main" val="2304116004"/>
                  </a:ext>
                </a:extLst>
              </a:tr>
              <a:tr h="417514">
                <a:tc>
                  <a:txBody>
                    <a:bodyPr/>
                    <a:lstStyle/>
                    <a:p>
                      <a:pPr lvl="0">
                        <a:buNone/>
                      </a:pPr>
                      <a:r>
                        <a:rPr lang="de-DE">
                          <a:solidFill>
                            <a:schemeClr val="bg1"/>
                          </a:solidFill>
                        </a:rPr>
                        <a:t>Lebensdauer</a:t>
                      </a:r>
                    </a:p>
                  </a:txBody>
                  <a:tcPr/>
                </a:tc>
                <a:tc>
                  <a:txBody>
                    <a:bodyPr/>
                    <a:lstStyle/>
                    <a:p>
                      <a:pPr lvl="0">
                        <a:buNone/>
                      </a:pPr>
                      <a:r>
                        <a:rPr lang="de-DE">
                          <a:solidFill>
                            <a:schemeClr val="bg1"/>
                          </a:solidFill>
                        </a:rPr>
                        <a:t>30 Jahre</a:t>
                      </a:r>
                    </a:p>
                  </a:txBody>
                  <a:tcPr/>
                </a:tc>
                <a:extLst>
                  <a:ext uri="{0D108BD9-81ED-4DB2-BD59-A6C34878D82A}">
                    <a16:rowId xmlns:a16="http://schemas.microsoft.com/office/drawing/2014/main" val="2200246589"/>
                  </a:ext>
                </a:extLst>
              </a:tr>
              <a:tr h="938695">
                <a:tc>
                  <a:txBody>
                    <a:bodyPr/>
                    <a:lstStyle/>
                    <a:p>
                      <a:pPr lvl="0">
                        <a:buNone/>
                      </a:pPr>
                      <a:r>
                        <a:rPr lang="de-DE">
                          <a:solidFill>
                            <a:schemeClr val="bg1"/>
                          </a:solidFill>
                        </a:rPr>
                        <a:t>Preis</a:t>
                      </a:r>
                    </a:p>
                  </a:txBody>
                  <a:tcPr/>
                </a:tc>
                <a:tc>
                  <a:txBody>
                    <a:bodyPr/>
                    <a:lstStyle/>
                    <a:p>
                      <a:pPr lvl="0">
                        <a:buNone/>
                      </a:pPr>
                      <a:r>
                        <a:rPr lang="de-DE">
                          <a:solidFill>
                            <a:schemeClr val="bg1"/>
                          </a:solidFill>
                        </a:rPr>
                        <a:t>Laufwerk: 2.000 €</a:t>
                      </a:r>
                      <a:endParaRPr lang="de-DE"/>
                    </a:p>
                    <a:p>
                      <a:pPr lvl="0">
                        <a:buNone/>
                      </a:pPr>
                      <a:r>
                        <a:rPr lang="de-DE">
                          <a:solidFill>
                            <a:schemeClr val="bg1"/>
                          </a:solidFill>
                        </a:rPr>
                        <a:t>LTO-Kassette: 50-80€ </a:t>
                      </a:r>
                      <a:endParaRPr lang="de-DE"/>
                    </a:p>
                    <a:p>
                      <a:pPr lvl="0">
                        <a:buNone/>
                      </a:pPr>
                      <a:r>
                        <a:rPr lang="de-DE">
                          <a:solidFill>
                            <a:schemeClr val="bg1"/>
                          </a:solidFill>
                        </a:rPr>
                        <a:t>1TB : ca. 3,5 –4 €</a:t>
                      </a:r>
                    </a:p>
                  </a:txBody>
                  <a:tcPr/>
                </a:tc>
                <a:extLst>
                  <a:ext uri="{0D108BD9-81ED-4DB2-BD59-A6C34878D82A}">
                    <a16:rowId xmlns:a16="http://schemas.microsoft.com/office/drawing/2014/main" val="1950222098"/>
                  </a:ext>
                </a:extLst>
              </a:tr>
              <a:tr h="433573">
                <a:tc>
                  <a:txBody>
                    <a:bodyPr/>
                    <a:lstStyle/>
                    <a:p>
                      <a:pPr lvl="0">
                        <a:buNone/>
                      </a:pPr>
                      <a:r>
                        <a:rPr lang="de-DE">
                          <a:solidFill>
                            <a:schemeClr val="bg1"/>
                          </a:solidFill>
                        </a:rPr>
                        <a:t>Speicherdichte</a:t>
                      </a:r>
                    </a:p>
                  </a:txBody>
                  <a:tcPr/>
                </a:tc>
                <a:tc>
                  <a:txBody>
                    <a:bodyPr/>
                    <a:lstStyle/>
                    <a:p>
                      <a:pPr lvl="0">
                        <a:buNone/>
                      </a:pPr>
                      <a:r>
                        <a:rPr lang="de-DE">
                          <a:solidFill>
                            <a:schemeClr val="bg1"/>
                          </a:solidFill>
                        </a:rPr>
                        <a:t>201 Gbit/</a:t>
                      </a:r>
                      <a:r>
                        <a:rPr lang="de-DE" err="1">
                          <a:solidFill>
                            <a:schemeClr val="bg1"/>
                          </a:solidFill>
                        </a:rPr>
                        <a:t>inch</a:t>
                      </a:r>
                      <a:endParaRPr lang="de-DE">
                        <a:solidFill>
                          <a:schemeClr val="bg1"/>
                        </a:solidFill>
                      </a:endParaRPr>
                    </a:p>
                  </a:txBody>
                  <a:tcPr/>
                </a:tc>
                <a:extLst>
                  <a:ext uri="{0D108BD9-81ED-4DB2-BD59-A6C34878D82A}">
                    <a16:rowId xmlns:a16="http://schemas.microsoft.com/office/drawing/2014/main" val="4152027987"/>
                  </a:ext>
                </a:extLst>
              </a:tr>
              <a:tr h="433573">
                <a:tc>
                  <a:txBody>
                    <a:bodyPr/>
                    <a:lstStyle/>
                    <a:p>
                      <a:pPr lvl="0">
                        <a:buNone/>
                      </a:pPr>
                      <a:r>
                        <a:rPr lang="de-DE">
                          <a:solidFill>
                            <a:schemeClr val="bg1"/>
                          </a:solidFill>
                        </a:rPr>
                        <a:t>Zugriffszeiten</a:t>
                      </a:r>
                    </a:p>
                  </a:txBody>
                  <a:tcPr/>
                </a:tc>
                <a:tc>
                  <a:txBody>
                    <a:bodyPr/>
                    <a:lstStyle/>
                    <a:p>
                      <a:pPr lvl="0">
                        <a:buNone/>
                      </a:pPr>
                      <a:r>
                        <a:rPr lang="en-US" sz="1800" kern="1200">
                          <a:solidFill>
                            <a:schemeClr val="bg1"/>
                          </a:solidFill>
                          <a:latin typeface="+mn-lt"/>
                          <a:ea typeface="+mn-ea"/>
                          <a:cs typeface="+mn-cs"/>
                        </a:rPr>
                        <a:t>Band muss </a:t>
                      </a:r>
                      <a:r>
                        <a:rPr lang="en-US" sz="1800" kern="1200" err="1">
                          <a:solidFill>
                            <a:schemeClr val="bg1"/>
                          </a:solidFill>
                          <a:latin typeface="+mn-lt"/>
                          <a:ea typeface="+mn-ea"/>
                          <a:cs typeface="+mn-cs"/>
                        </a:rPr>
                        <a:t>sich</a:t>
                      </a:r>
                      <a:r>
                        <a:rPr lang="en-US" sz="1800" kern="1200">
                          <a:solidFill>
                            <a:schemeClr val="bg1"/>
                          </a:solidFill>
                          <a:latin typeface="+mn-lt"/>
                          <a:ea typeface="+mn-ea"/>
                          <a:cs typeface="+mn-cs"/>
                        </a:rPr>
                        <a:t> </a:t>
                      </a:r>
                      <a:r>
                        <a:rPr lang="en-US" sz="1800" kern="1200" err="1">
                          <a:solidFill>
                            <a:schemeClr val="bg1"/>
                          </a:solidFill>
                          <a:latin typeface="+mn-lt"/>
                          <a:ea typeface="+mn-ea"/>
                          <a:cs typeface="+mn-cs"/>
                        </a:rPr>
                        <a:t>im</a:t>
                      </a:r>
                      <a:r>
                        <a:rPr lang="en-US" sz="1800" kern="1200">
                          <a:solidFill>
                            <a:schemeClr val="bg1"/>
                          </a:solidFill>
                          <a:latin typeface="+mn-lt"/>
                          <a:ea typeface="+mn-ea"/>
                          <a:cs typeface="+mn-cs"/>
                        </a:rPr>
                        <a:t> </a:t>
                      </a:r>
                      <a:r>
                        <a:rPr lang="en-US" sz="1800" kern="1200" err="1">
                          <a:solidFill>
                            <a:schemeClr val="bg1"/>
                          </a:solidFill>
                          <a:latin typeface="+mn-lt"/>
                          <a:ea typeface="+mn-ea"/>
                          <a:cs typeface="+mn-cs"/>
                        </a:rPr>
                        <a:t>Laufwerk</a:t>
                      </a:r>
                      <a:endParaRPr lang="en-US" sz="1800" kern="1200">
                        <a:solidFill>
                          <a:schemeClr val="bg1"/>
                        </a:solidFill>
                        <a:latin typeface="+mn-lt"/>
                        <a:ea typeface="+mn-ea"/>
                        <a:cs typeface="+mn-cs"/>
                      </a:endParaRPr>
                    </a:p>
                    <a:p>
                      <a:pPr lvl="0">
                        <a:buNone/>
                      </a:pPr>
                      <a:r>
                        <a:rPr lang="en-US" sz="1800" kern="1200" err="1">
                          <a:solidFill>
                            <a:schemeClr val="bg1"/>
                          </a:solidFill>
                          <a:latin typeface="+mn-lt"/>
                          <a:ea typeface="+mn-ea"/>
                          <a:cs typeface="+mn-cs"/>
                        </a:rPr>
                        <a:t>befinden</a:t>
                      </a:r>
                      <a:r>
                        <a:rPr lang="en-US" sz="1800" kern="1200">
                          <a:solidFill>
                            <a:schemeClr val="bg1"/>
                          </a:solidFill>
                          <a:latin typeface="+mn-lt"/>
                          <a:ea typeface="+mn-ea"/>
                          <a:cs typeface="+mn-cs"/>
                        </a:rPr>
                        <a:t> und an Stelle</a:t>
                      </a:r>
                    </a:p>
                    <a:p>
                      <a:pPr lvl="0">
                        <a:buNone/>
                      </a:pPr>
                      <a:r>
                        <a:rPr lang="en-US" sz="1800" kern="1200" err="1">
                          <a:solidFill>
                            <a:schemeClr val="bg1"/>
                          </a:solidFill>
                          <a:latin typeface="+mn-lt"/>
                          <a:ea typeface="+mn-ea"/>
                          <a:cs typeface="+mn-cs"/>
                        </a:rPr>
                        <a:t>gespuhlt</a:t>
                      </a:r>
                      <a:r>
                        <a:rPr lang="en-US" sz="1800" kern="1200">
                          <a:solidFill>
                            <a:schemeClr val="bg1"/>
                          </a:solidFill>
                          <a:latin typeface="+mn-lt"/>
                          <a:ea typeface="+mn-ea"/>
                          <a:cs typeface="+mn-cs"/>
                        </a:rPr>
                        <a:t> </a:t>
                      </a:r>
                      <a:r>
                        <a:rPr lang="en-US" sz="1800" kern="1200" err="1">
                          <a:solidFill>
                            <a:schemeClr val="bg1"/>
                          </a:solidFill>
                          <a:latin typeface="+mn-lt"/>
                          <a:ea typeface="+mn-ea"/>
                          <a:cs typeface="+mn-cs"/>
                        </a:rPr>
                        <a:t>werden</a:t>
                      </a:r>
                      <a:endParaRPr lang="de-DE" sz="1800" kern="1200">
                        <a:solidFill>
                          <a:schemeClr val="bg1"/>
                        </a:solidFill>
                        <a:latin typeface="+mn-lt"/>
                        <a:ea typeface="+mn-ea"/>
                        <a:cs typeface="+mn-cs"/>
                      </a:endParaRPr>
                    </a:p>
                  </a:txBody>
                  <a:tcPr/>
                </a:tc>
                <a:extLst>
                  <a:ext uri="{0D108BD9-81ED-4DB2-BD59-A6C34878D82A}">
                    <a16:rowId xmlns:a16="http://schemas.microsoft.com/office/drawing/2014/main" val="2881261551"/>
                  </a:ext>
                </a:extLst>
              </a:tr>
            </a:tbl>
          </a:graphicData>
        </a:graphic>
      </p:graphicFrame>
      <p:sp>
        <p:nvSpPr>
          <p:cNvPr id="9" name="Textfeld 8">
            <a:extLst>
              <a:ext uri="{FF2B5EF4-FFF2-40B4-BE49-F238E27FC236}">
                <a16:creationId xmlns:a16="http://schemas.microsoft.com/office/drawing/2014/main" id="{4B416A45-DE90-45B5-9104-E20870C002E2}"/>
              </a:ext>
            </a:extLst>
          </p:cNvPr>
          <p:cNvSpPr txBox="1"/>
          <p:nvPr/>
        </p:nvSpPr>
        <p:spPr>
          <a:xfrm>
            <a:off x="4409" y="6623995"/>
            <a:ext cx="11978640"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900">
                <a:solidFill>
                  <a:schemeClr val="bg1"/>
                </a:solidFill>
              </a:rPr>
              <a:t>Vgl. Heise online,</a:t>
            </a:r>
            <a:r>
              <a:rPr lang="de-DE" sz="900">
                <a:solidFill>
                  <a:schemeClr val="bg1"/>
                </a:solidFill>
                <a:ea typeface="+mn-lt"/>
                <a:cs typeface="+mn-lt"/>
              </a:rPr>
              <a:t> https://www.heise.de/newsticker/meldung/IBM-Forscher-Bis-zu-330-TByte-auf-handtellergrosse-Magnetband-Kassette-3790679</a:t>
            </a:r>
            <a:r>
              <a:rPr lang="de-DE" sz="900">
                <a:ea typeface="+mn-lt"/>
                <a:cs typeface="+mn-lt"/>
              </a:rPr>
              <a:t>.</a:t>
            </a:r>
            <a:r>
              <a:rPr lang="de-DE" sz="900">
                <a:solidFill>
                  <a:schemeClr val="bg1"/>
                </a:solidFill>
                <a:ea typeface="+mn-lt"/>
                <a:cs typeface="+mn-lt"/>
              </a:rPr>
              <a:t>(abgerufen am 26.01.2022).</a:t>
            </a:r>
            <a:endParaRPr lang="de-DE" sz="900">
              <a:solidFill>
                <a:schemeClr val="bg1"/>
              </a:solidFill>
              <a:cs typeface="Calibri"/>
            </a:endParaRPr>
          </a:p>
        </p:txBody>
      </p:sp>
    </p:spTree>
    <p:extLst>
      <p:ext uri="{BB962C8B-B14F-4D97-AF65-F5344CB8AC3E}">
        <p14:creationId xmlns:p14="http://schemas.microsoft.com/office/powerpoint/2010/main" val="33411525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D46AA85-0001-4BB1-BC72-E140D3AA97E9}"/>
              </a:ext>
            </a:extLst>
          </p:cNvPr>
          <p:cNvSpPr>
            <a:spLocks noGrp="1"/>
          </p:cNvSpPr>
          <p:nvPr>
            <p:ph type="title"/>
          </p:nvPr>
        </p:nvSpPr>
        <p:spPr/>
        <p:txBody>
          <a:bodyPr>
            <a:normAutofit/>
          </a:bodyPr>
          <a:lstStyle/>
          <a:p>
            <a:r>
              <a:rPr lang="de-DE" sz="4800" b="1"/>
              <a:t>Vorteile</a:t>
            </a:r>
          </a:p>
        </p:txBody>
      </p:sp>
      <p:sp>
        <p:nvSpPr>
          <p:cNvPr id="3" name="Inhaltsplatzhalter 2">
            <a:extLst>
              <a:ext uri="{FF2B5EF4-FFF2-40B4-BE49-F238E27FC236}">
                <a16:creationId xmlns:a16="http://schemas.microsoft.com/office/drawing/2014/main" id="{8426B42B-936E-4C59-9E09-70359BA70630}"/>
              </a:ext>
            </a:extLst>
          </p:cNvPr>
          <p:cNvSpPr>
            <a:spLocks noGrp="1"/>
          </p:cNvSpPr>
          <p:nvPr>
            <p:ph idx="1"/>
          </p:nvPr>
        </p:nvSpPr>
        <p:spPr/>
        <p:txBody>
          <a:bodyPr vert="horz" lIns="91440" tIns="45720" rIns="91440" bIns="45720" rtlCol="0" anchor="t">
            <a:normAutofit/>
          </a:bodyPr>
          <a:lstStyle/>
          <a:p>
            <a:r>
              <a:rPr lang="de-DE"/>
              <a:t>Große Kapazität</a:t>
            </a:r>
          </a:p>
          <a:p>
            <a:r>
              <a:rPr lang="de-DE">
                <a:cs typeface="Calibri"/>
              </a:rPr>
              <a:t>Flexibler Datenträgeraufbau </a:t>
            </a:r>
          </a:p>
          <a:p>
            <a:r>
              <a:rPr lang="de-DE">
                <a:cs typeface="Calibri"/>
              </a:rPr>
              <a:t>Lange Haltbarkeit (sicher vor Umwelteinflüssen wenn entsprechend eingelagert)</a:t>
            </a:r>
          </a:p>
          <a:p>
            <a:r>
              <a:rPr lang="de-DE">
                <a:cs typeface="Calibri"/>
              </a:rPr>
              <a:t>Auslagerbar und Transportfähig</a:t>
            </a:r>
          </a:p>
          <a:p>
            <a:r>
              <a:rPr lang="de-DE">
                <a:cs typeface="Calibri"/>
              </a:rPr>
              <a:t>Wiederverwendbar, neu beschreibbar</a:t>
            </a:r>
          </a:p>
          <a:p>
            <a:r>
              <a:rPr lang="de-DE">
                <a:cs typeface="Calibri"/>
              </a:rPr>
              <a:t>Vergleichsweise kostengünstig </a:t>
            </a:r>
          </a:p>
        </p:txBody>
      </p:sp>
      <p:sp>
        <p:nvSpPr>
          <p:cNvPr id="4" name="Textfeld 3">
            <a:extLst>
              <a:ext uri="{FF2B5EF4-FFF2-40B4-BE49-F238E27FC236}">
                <a16:creationId xmlns:a16="http://schemas.microsoft.com/office/drawing/2014/main" id="{E7471870-E633-4AB6-9A73-2C520E6A6C1F}"/>
              </a:ext>
            </a:extLst>
          </p:cNvPr>
          <p:cNvSpPr txBox="1"/>
          <p:nvPr/>
        </p:nvSpPr>
        <p:spPr>
          <a:xfrm>
            <a:off x="4409" y="6623995"/>
            <a:ext cx="11978640"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900"/>
              <a:t>Vgl. Soft Guide,</a:t>
            </a:r>
            <a:r>
              <a:rPr lang="de-DE" sz="900">
                <a:ea typeface="+mn-lt"/>
                <a:cs typeface="+mn-lt"/>
              </a:rPr>
              <a:t> https://www.softguide.de/software-tipps/sicherungsbaender (abgerufen am 26.01.2022).</a:t>
            </a:r>
            <a:endParaRPr lang="de-DE" sz="900">
              <a:cs typeface="Calibri"/>
            </a:endParaRPr>
          </a:p>
        </p:txBody>
      </p:sp>
    </p:spTree>
    <p:extLst>
      <p:ext uri="{BB962C8B-B14F-4D97-AF65-F5344CB8AC3E}">
        <p14:creationId xmlns:p14="http://schemas.microsoft.com/office/powerpoint/2010/main" val="39839538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D46AA85-0001-4BB1-BC72-E140D3AA97E9}"/>
              </a:ext>
            </a:extLst>
          </p:cNvPr>
          <p:cNvSpPr>
            <a:spLocks noGrp="1"/>
          </p:cNvSpPr>
          <p:nvPr>
            <p:ph type="title"/>
          </p:nvPr>
        </p:nvSpPr>
        <p:spPr/>
        <p:txBody>
          <a:bodyPr>
            <a:normAutofit/>
          </a:bodyPr>
          <a:lstStyle/>
          <a:p>
            <a:r>
              <a:rPr lang="de-DE" sz="4800" b="1"/>
              <a:t>Nachteile</a:t>
            </a:r>
          </a:p>
        </p:txBody>
      </p:sp>
      <p:sp>
        <p:nvSpPr>
          <p:cNvPr id="3" name="Inhaltsplatzhalter 2">
            <a:extLst>
              <a:ext uri="{FF2B5EF4-FFF2-40B4-BE49-F238E27FC236}">
                <a16:creationId xmlns:a16="http://schemas.microsoft.com/office/drawing/2014/main" id="{8426B42B-936E-4C59-9E09-70359BA70630}"/>
              </a:ext>
            </a:extLst>
          </p:cNvPr>
          <p:cNvSpPr>
            <a:spLocks noGrp="1"/>
          </p:cNvSpPr>
          <p:nvPr>
            <p:ph idx="1"/>
          </p:nvPr>
        </p:nvSpPr>
        <p:spPr/>
        <p:txBody>
          <a:bodyPr vert="horz" lIns="91440" tIns="45720" rIns="91440" bIns="45720" rtlCol="0" anchor="t">
            <a:normAutofit/>
          </a:bodyPr>
          <a:lstStyle/>
          <a:p>
            <a:r>
              <a:rPr lang="de-DE"/>
              <a:t>Empfindlichkeit gegen Staub, Temperatur, Feuchtigkeit und magnetisch Felder</a:t>
            </a:r>
          </a:p>
          <a:p>
            <a:r>
              <a:rPr lang="de-DE">
                <a:cs typeface="Calibri"/>
              </a:rPr>
              <a:t>Nach mehrfacher Benutzung Verschleißerscheinungen und Abnutzung</a:t>
            </a:r>
          </a:p>
          <a:p>
            <a:r>
              <a:rPr lang="de-DE">
                <a:cs typeface="Calibri"/>
              </a:rPr>
              <a:t>Anschaffung spezieller Bandlaufwerke notwendig</a:t>
            </a:r>
          </a:p>
          <a:p>
            <a:r>
              <a:rPr lang="de-DE">
                <a:cs typeface="Calibri"/>
              </a:rPr>
              <a:t>Lange Zugriffszeiten </a:t>
            </a:r>
          </a:p>
          <a:p>
            <a:r>
              <a:rPr lang="de-DE">
                <a:cs typeface="Calibri"/>
              </a:rPr>
              <a:t>Bei zu langsamer Speicherung können Lücken entstehen</a:t>
            </a:r>
          </a:p>
          <a:p>
            <a:r>
              <a:rPr lang="de-DE">
                <a:cs typeface="Calibri"/>
              </a:rPr>
              <a:t>Es wird nicht 100% der zur Verfügung stehenden Kapazität genutzt</a:t>
            </a:r>
          </a:p>
          <a:p>
            <a:r>
              <a:rPr lang="de-DE">
                <a:cs typeface="Calibri"/>
              </a:rPr>
              <a:t>Unterbrechung beim Lesen durch zu langsame Speicherung</a:t>
            </a:r>
          </a:p>
        </p:txBody>
      </p:sp>
      <p:sp>
        <p:nvSpPr>
          <p:cNvPr id="5" name="Textfeld 4">
            <a:extLst>
              <a:ext uri="{FF2B5EF4-FFF2-40B4-BE49-F238E27FC236}">
                <a16:creationId xmlns:a16="http://schemas.microsoft.com/office/drawing/2014/main" id="{D7E33D1D-A4CE-49C4-BD53-975017431980}"/>
              </a:ext>
            </a:extLst>
          </p:cNvPr>
          <p:cNvSpPr txBox="1"/>
          <p:nvPr/>
        </p:nvSpPr>
        <p:spPr>
          <a:xfrm>
            <a:off x="4409" y="6623995"/>
            <a:ext cx="11978640"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900"/>
              <a:t>Vgl. Soft Guide,</a:t>
            </a:r>
            <a:r>
              <a:rPr lang="de-DE" sz="900">
                <a:ea typeface="+mn-lt"/>
                <a:cs typeface="+mn-lt"/>
              </a:rPr>
              <a:t> https://www.softguide.de/software-tipps/sicherungsbaender (abgerufen am 26.01.2022).</a:t>
            </a:r>
            <a:endParaRPr lang="de-DE" sz="900">
              <a:cs typeface="Calibri"/>
            </a:endParaRPr>
          </a:p>
        </p:txBody>
      </p:sp>
    </p:spTree>
    <p:extLst>
      <p:ext uri="{BB962C8B-B14F-4D97-AF65-F5344CB8AC3E}">
        <p14:creationId xmlns:p14="http://schemas.microsoft.com/office/powerpoint/2010/main" val="1670956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4" name="Titel 1">
            <a:extLst>
              <a:ext uri="{FF2B5EF4-FFF2-40B4-BE49-F238E27FC236}">
                <a16:creationId xmlns:a16="http://schemas.microsoft.com/office/drawing/2014/main" id="{800918B9-4BB3-47C7-BF2A-ACB8F9841D76}"/>
              </a:ext>
            </a:extLst>
          </p:cNvPr>
          <p:cNvSpPr txBox="1">
            <a:spLocks/>
          </p:cNvSpPr>
          <p:nvPr/>
        </p:nvSpPr>
        <p:spPr>
          <a:xfrm>
            <a:off x="552450" y="1708832"/>
            <a:ext cx="11087101" cy="22814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de-DE" sz="4800" b="1">
                <a:solidFill>
                  <a:schemeClr val="bg1"/>
                </a:solidFill>
                <a:ea typeface="+mj-lt"/>
                <a:cs typeface="+mj-lt"/>
              </a:rPr>
              <a:t>SIND MAGNETSPEICHER NOCH ZEITGEMÄSS?</a:t>
            </a:r>
            <a:endParaRPr lang="de-DE" sz="4800" b="1">
              <a:solidFill>
                <a:schemeClr val="bg1"/>
              </a:solidFill>
              <a:cs typeface="Calibri Light"/>
            </a:endParaRPr>
          </a:p>
        </p:txBody>
      </p:sp>
      <p:sp>
        <p:nvSpPr>
          <p:cNvPr id="10" name="Textfeld 9">
            <a:extLst>
              <a:ext uri="{FF2B5EF4-FFF2-40B4-BE49-F238E27FC236}">
                <a16:creationId xmlns:a16="http://schemas.microsoft.com/office/drawing/2014/main" id="{AF6EC9F1-D383-445A-973F-D68DAD783587}"/>
              </a:ext>
            </a:extLst>
          </p:cNvPr>
          <p:cNvSpPr txBox="1"/>
          <p:nvPr/>
        </p:nvSpPr>
        <p:spPr>
          <a:xfrm>
            <a:off x="606475" y="3819525"/>
            <a:ext cx="3779042"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de-DE" sz="2800" b="1">
                <a:solidFill>
                  <a:schemeClr val="bg1"/>
                </a:solidFill>
                <a:latin typeface="+mj-lt"/>
                <a:ea typeface="+mj-lt"/>
                <a:cs typeface="+mj-lt"/>
              </a:rPr>
              <a:t>Malware-resistentes Offline-Speichermedium</a:t>
            </a:r>
            <a:endParaRPr lang="de-DE" sz="2800">
              <a:solidFill>
                <a:schemeClr val="bg1"/>
              </a:solidFill>
              <a:cs typeface="Calibri"/>
            </a:endParaRPr>
          </a:p>
        </p:txBody>
      </p:sp>
      <p:sp>
        <p:nvSpPr>
          <p:cNvPr id="11" name="Textfeld 10">
            <a:extLst>
              <a:ext uri="{FF2B5EF4-FFF2-40B4-BE49-F238E27FC236}">
                <a16:creationId xmlns:a16="http://schemas.microsoft.com/office/drawing/2014/main" id="{F191141D-CD29-4AE7-8F20-75F2A196FBC6}"/>
              </a:ext>
            </a:extLst>
          </p:cNvPr>
          <p:cNvSpPr txBox="1"/>
          <p:nvPr/>
        </p:nvSpPr>
        <p:spPr>
          <a:xfrm>
            <a:off x="4987230" y="3819524"/>
            <a:ext cx="3255167"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de-DE" sz="2800" b="1">
                <a:solidFill>
                  <a:schemeClr val="bg1"/>
                </a:solidFill>
                <a:latin typeface="+mj-lt"/>
                <a:ea typeface="+mj-lt"/>
                <a:cs typeface="+mj-lt"/>
              </a:rPr>
              <a:t>Günstige Anschaffungskosten</a:t>
            </a:r>
            <a:endParaRPr lang="de-DE" sz="2800">
              <a:solidFill>
                <a:schemeClr val="bg1"/>
              </a:solidFill>
              <a:cs typeface="Calibri" panose="020F0502020204030204"/>
            </a:endParaRPr>
          </a:p>
        </p:txBody>
      </p:sp>
      <p:sp>
        <p:nvSpPr>
          <p:cNvPr id="12" name="Textfeld 11">
            <a:extLst>
              <a:ext uri="{FF2B5EF4-FFF2-40B4-BE49-F238E27FC236}">
                <a16:creationId xmlns:a16="http://schemas.microsoft.com/office/drawing/2014/main" id="{54981A6C-B98F-40AA-9032-586D2FB0A67F}"/>
              </a:ext>
            </a:extLst>
          </p:cNvPr>
          <p:cNvSpPr txBox="1"/>
          <p:nvPr/>
        </p:nvSpPr>
        <p:spPr>
          <a:xfrm>
            <a:off x="8844111" y="3819524"/>
            <a:ext cx="274319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de-DE" sz="2800" b="1">
                <a:solidFill>
                  <a:schemeClr val="bg1"/>
                </a:solidFill>
                <a:latin typeface="+mj-lt"/>
                <a:ea typeface="+mj-lt"/>
                <a:cs typeface="+mj-lt"/>
              </a:rPr>
              <a:t>Big-Data</a:t>
            </a:r>
          </a:p>
          <a:p>
            <a:pPr algn="ctr"/>
            <a:r>
              <a:rPr lang="de-DE" sz="2800" b="1">
                <a:solidFill>
                  <a:schemeClr val="bg1"/>
                </a:solidFill>
                <a:latin typeface="Calibri Light"/>
                <a:cs typeface="Calibri Light"/>
              </a:rPr>
              <a:t>Vorratsspeicher</a:t>
            </a:r>
          </a:p>
        </p:txBody>
      </p:sp>
      <p:pic>
        <p:nvPicPr>
          <p:cNvPr id="6" name="Grafik 5" descr="Ausgezeichnet mit einfarbiger Füllung">
            <a:extLst>
              <a:ext uri="{FF2B5EF4-FFF2-40B4-BE49-F238E27FC236}">
                <a16:creationId xmlns:a16="http://schemas.microsoft.com/office/drawing/2014/main" id="{A8C70AF7-E28E-4648-B5C3-50AF6E5E466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73756" y="663715"/>
            <a:ext cx="1444486" cy="1444486"/>
          </a:xfrm>
          <a:prstGeom prst="rect">
            <a:avLst/>
          </a:prstGeom>
        </p:spPr>
      </p:pic>
    </p:spTree>
    <p:extLst>
      <p:ext uri="{BB962C8B-B14F-4D97-AF65-F5344CB8AC3E}">
        <p14:creationId xmlns:p14="http://schemas.microsoft.com/office/powerpoint/2010/main" val="10292099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17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Titel 1">
            <a:extLst>
              <a:ext uri="{FF2B5EF4-FFF2-40B4-BE49-F238E27FC236}">
                <a16:creationId xmlns:a16="http://schemas.microsoft.com/office/drawing/2014/main" id="{800918B9-4BB3-47C7-BF2A-ACB8F9841D76}"/>
              </a:ext>
            </a:extLst>
          </p:cNvPr>
          <p:cNvSpPr txBox="1">
            <a:spLocks/>
          </p:cNvSpPr>
          <p:nvPr/>
        </p:nvSpPr>
        <p:spPr>
          <a:xfrm>
            <a:off x="552449" y="2288268"/>
            <a:ext cx="11087101" cy="22814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de-DE" sz="11500" b="1">
                <a:solidFill>
                  <a:schemeClr val="bg1"/>
                </a:solidFill>
                <a:ea typeface="+mj-lt"/>
                <a:cs typeface="+mj-lt"/>
              </a:rPr>
              <a:t>Fragen?</a:t>
            </a:r>
            <a:endParaRPr lang="de-DE" sz="9600"/>
          </a:p>
        </p:txBody>
      </p:sp>
    </p:spTree>
    <p:extLst>
      <p:ext uri="{BB962C8B-B14F-4D97-AF65-F5344CB8AC3E}">
        <p14:creationId xmlns:p14="http://schemas.microsoft.com/office/powerpoint/2010/main" val="802731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Grafik 13" descr="Ein Bild, das Text enthält.&#10;&#10;Automatisch generierte Beschreibung">
            <a:extLst>
              <a:ext uri="{FF2B5EF4-FFF2-40B4-BE49-F238E27FC236}">
                <a16:creationId xmlns:a16="http://schemas.microsoft.com/office/drawing/2014/main" id="{BF292956-D423-4FE2-8B15-772C87A23434}"/>
              </a:ext>
            </a:extLst>
          </p:cNvPr>
          <p:cNvPicPr>
            <a:picLocks noChangeAspect="1"/>
          </p:cNvPicPr>
          <p:nvPr/>
        </p:nvPicPr>
        <p:blipFill rotWithShape="1">
          <a:blip r:embed="rId3"/>
          <a:srcRect r="4524" b="2292"/>
          <a:stretch/>
        </p:blipFill>
        <p:spPr>
          <a:xfrm>
            <a:off x="3364741" y="697741"/>
            <a:ext cx="5462517" cy="5462517"/>
          </a:xfrm>
          <a:prstGeom prst="rect">
            <a:avLst/>
          </a:prstGeom>
        </p:spPr>
      </p:pic>
    </p:spTree>
    <p:extLst>
      <p:ext uri="{BB962C8B-B14F-4D97-AF65-F5344CB8AC3E}">
        <p14:creationId xmlns:p14="http://schemas.microsoft.com/office/powerpoint/2010/main" val="30909899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l="-12000" r="-12000"/>
          </a:stretch>
        </a:blipFill>
        <a:effectLst/>
      </p:bgPr>
    </p:bg>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4937B816-9A3F-4C01-850C-F96CD1B886A0}"/>
              </a:ext>
            </a:extLst>
          </p:cNvPr>
          <p:cNvSpPr>
            <a:spLocks noGrp="1"/>
          </p:cNvSpPr>
          <p:nvPr>
            <p:ph type="title"/>
          </p:nvPr>
        </p:nvSpPr>
        <p:spPr>
          <a:xfrm>
            <a:off x="552450" y="3246439"/>
            <a:ext cx="11087101" cy="2254250"/>
          </a:xfrm>
        </p:spPr>
        <p:txBody>
          <a:bodyPr>
            <a:normAutofit/>
          </a:bodyPr>
          <a:lstStyle/>
          <a:p>
            <a:pPr algn="ctr"/>
            <a:r>
              <a:rPr lang="de-DE" sz="5400" b="1">
                <a:solidFill>
                  <a:schemeClr val="bg1"/>
                </a:solidFill>
                <a:cs typeface="Calibri Light"/>
              </a:rPr>
              <a:t>MAGNETBANDSPEICHER </a:t>
            </a:r>
            <a:br>
              <a:rPr lang="de-DE" sz="5400" b="1">
                <a:cs typeface="Calibri Light"/>
              </a:rPr>
            </a:br>
            <a:r>
              <a:rPr lang="de-DE" sz="5400" b="1">
                <a:solidFill>
                  <a:schemeClr val="bg1"/>
                </a:solidFill>
                <a:cs typeface="Calibri Light"/>
              </a:rPr>
              <a:t>EIN URGESTEIN INMITTEN DER IT-WELT</a:t>
            </a:r>
          </a:p>
        </p:txBody>
      </p:sp>
      <p:pic>
        <p:nvPicPr>
          <p:cNvPr id="6" name="Grafik 6" descr="Geschichten erzählen mit einfarbiger Füllung">
            <a:extLst>
              <a:ext uri="{FF2B5EF4-FFF2-40B4-BE49-F238E27FC236}">
                <a16:creationId xmlns:a16="http://schemas.microsoft.com/office/drawing/2014/main" id="{533D5C22-9E33-44ED-B866-7FA3FA38C8F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41143" y="1733550"/>
            <a:ext cx="1521617" cy="1521617"/>
          </a:xfrm>
          <a:prstGeom prst="rect">
            <a:avLst/>
          </a:prstGeom>
        </p:spPr>
      </p:pic>
    </p:spTree>
    <p:extLst>
      <p:ext uri="{BB962C8B-B14F-4D97-AF65-F5344CB8AC3E}">
        <p14:creationId xmlns:p14="http://schemas.microsoft.com/office/powerpoint/2010/main" val="18360558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feld 1">
            <a:extLst>
              <a:ext uri="{FF2B5EF4-FFF2-40B4-BE49-F238E27FC236}">
                <a16:creationId xmlns:a16="http://schemas.microsoft.com/office/drawing/2014/main" id="{F095D1FB-054F-4ED4-9DD7-15BD768CBB4D}"/>
              </a:ext>
            </a:extLst>
          </p:cNvPr>
          <p:cNvSpPr txBox="1"/>
          <p:nvPr/>
        </p:nvSpPr>
        <p:spPr>
          <a:xfrm>
            <a:off x="148807" y="3297431"/>
            <a:ext cx="2754481" cy="138499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sz="2800" b="1">
                <a:ea typeface="+mn-lt"/>
                <a:cs typeface="+mn-lt"/>
              </a:rPr>
              <a:t>Erfunden </a:t>
            </a:r>
            <a:endParaRPr lang="de-DE">
              <a:ea typeface="+mn-lt"/>
              <a:cs typeface="+mn-lt"/>
            </a:endParaRPr>
          </a:p>
          <a:p>
            <a:r>
              <a:rPr lang="de-DE" sz="2800" b="1">
                <a:ea typeface="+mn-lt"/>
                <a:cs typeface="+mn-lt"/>
              </a:rPr>
              <a:t>1940</a:t>
            </a:r>
            <a:r>
              <a:rPr lang="de-DE" sz="2800" b="1">
                <a:cs typeface="Calibri"/>
              </a:rPr>
              <a:t> </a:t>
            </a:r>
            <a:endParaRPr lang="de-DE">
              <a:cs typeface="Calibri"/>
            </a:endParaRPr>
          </a:p>
          <a:p>
            <a:endParaRPr lang="de-DE" sz="2800" b="1">
              <a:cs typeface="Calibri"/>
            </a:endParaRPr>
          </a:p>
        </p:txBody>
      </p:sp>
      <p:sp>
        <p:nvSpPr>
          <p:cNvPr id="31" name="Textfeld 1">
            <a:extLst>
              <a:ext uri="{FF2B5EF4-FFF2-40B4-BE49-F238E27FC236}">
                <a16:creationId xmlns:a16="http://schemas.microsoft.com/office/drawing/2014/main" id="{D4D1B1D0-1DD2-4488-B2C9-ED28D7098513}"/>
              </a:ext>
            </a:extLst>
          </p:cNvPr>
          <p:cNvSpPr txBox="1"/>
          <p:nvPr/>
        </p:nvSpPr>
        <p:spPr>
          <a:xfrm>
            <a:off x="3220803" y="3304115"/>
            <a:ext cx="2743942" cy="95410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sz="2800" b="1">
                <a:cs typeface="Calibri"/>
              </a:rPr>
              <a:t>Eingesetzt</a:t>
            </a:r>
            <a:endParaRPr lang="de-DE"/>
          </a:p>
          <a:p>
            <a:r>
              <a:rPr lang="de-DE" sz="2800" b="1">
                <a:cs typeface="Calibri"/>
              </a:rPr>
              <a:t>ab 1952</a:t>
            </a:r>
            <a:endParaRPr lang="de-DE"/>
          </a:p>
        </p:txBody>
      </p:sp>
      <p:sp>
        <p:nvSpPr>
          <p:cNvPr id="32" name="Textfeld 1">
            <a:extLst>
              <a:ext uri="{FF2B5EF4-FFF2-40B4-BE49-F238E27FC236}">
                <a16:creationId xmlns:a16="http://schemas.microsoft.com/office/drawing/2014/main" id="{E9A8389B-BB75-4FE9-AB64-8FF8FE7D03DB}"/>
              </a:ext>
            </a:extLst>
          </p:cNvPr>
          <p:cNvSpPr txBox="1"/>
          <p:nvPr/>
        </p:nvSpPr>
        <p:spPr>
          <a:xfrm>
            <a:off x="3222825" y="4453736"/>
            <a:ext cx="2927477" cy="203132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a:ea typeface="+mn-lt"/>
                <a:cs typeface="+mn-lt"/>
              </a:rPr>
              <a:t>IBM 726</a:t>
            </a:r>
          </a:p>
          <a:p>
            <a:r>
              <a:rPr lang="de-DE">
                <a:ea typeface="+mn-lt"/>
                <a:cs typeface="+mn-lt"/>
              </a:rPr>
              <a:t>Speicherkapazität 1,4 MB</a:t>
            </a:r>
          </a:p>
          <a:p>
            <a:r>
              <a:rPr lang="de-DE">
                <a:cs typeface="Calibri"/>
              </a:rPr>
              <a:t>12-Zoll Rollenband </a:t>
            </a:r>
            <a:endParaRPr lang="en-US">
              <a:cs typeface="Calibri"/>
            </a:endParaRPr>
          </a:p>
          <a:p>
            <a:r>
              <a:rPr lang="de-DE">
                <a:cs typeface="Calibri"/>
              </a:rPr>
              <a:t>(Durchmesser)</a:t>
            </a:r>
            <a:endParaRPr lang="en-US">
              <a:ea typeface="+mn-lt"/>
              <a:cs typeface="+mn-lt"/>
            </a:endParaRPr>
          </a:p>
          <a:p>
            <a:r>
              <a:rPr lang="de-DE">
                <a:cs typeface="Calibri"/>
              </a:rPr>
              <a:t>720m Länge</a:t>
            </a:r>
            <a:endParaRPr lang="de-DE"/>
          </a:p>
          <a:p>
            <a:endParaRPr lang="de-DE">
              <a:cs typeface="Calibri"/>
            </a:endParaRPr>
          </a:p>
          <a:p>
            <a:endParaRPr lang="de-DE">
              <a:cs typeface="Calibri"/>
            </a:endParaRPr>
          </a:p>
        </p:txBody>
      </p:sp>
      <p:sp>
        <p:nvSpPr>
          <p:cNvPr id="37" name="Textfeld 1">
            <a:extLst>
              <a:ext uri="{FF2B5EF4-FFF2-40B4-BE49-F238E27FC236}">
                <a16:creationId xmlns:a16="http://schemas.microsoft.com/office/drawing/2014/main" id="{2FD7A7F2-5C67-41B7-AB73-2ED40369D0A8}"/>
              </a:ext>
            </a:extLst>
          </p:cNvPr>
          <p:cNvSpPr txBox="1"/>
          <p:nvPr/>
        </p:nvSpPr>
        <p:spPr>
          <a:xfrm>
            <a:off x="6292799" y="3304115"/>
            <a:ext cx="2742655" cy="95410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sz="2800" b="1">
                <a:ea typeface="+mn-lt"/>
                <a:cs typeface="+mn-lt"/>
              </a:rPr>
              <a:t>Validierung</a:t>
            </a:r>
            <a:endParaRPr lang="de-DE">
              <a:ea typeface="+mn-lt"/>
              <a:cs typeface="+mn-lt"/>
            </a:endParaRPr>
          </a:p>
          <a:p>
            <a:r>
              <a:rPr lang="de-DE" sz="2800" b="1">
                <a:cs typeface="Calibri"/>
              </a:rPr>
              <a:t>1958</a:t>
            </a:r>
          </a:p>
        </p:txBody>
      </p:sp>
      <p:sp>
        <p:nvSpPr>
          <p:cNvPr id="38" name="Textfeld 1">
            <a:extLst>
              <a:ext uri="{FF2B5EF4-FFF2-40B4-BE49-F238E27FC236}">
                <a16:creationId xmlns:a16="http://schemas.microsoft.com/office/drawing/2014/main" id="{F4EDE203-96B9-46F7-A20E-432C8A1D958E}"/>
              </a:ext>
            </a:extLst>
          </p:cNvPr>
          <p:cNvSpPr txBox="1"/>
          <p:nvPr/>
        </p:nvSpPr>
        <p:spPr>
          <a:xfrm>
            <a:off x="6289694" y="4457845"/>
            <a:ext cx="2926313" cy="1754326"/>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a:ea typeface="+mn-lt"/>
                <a:cs typeface="+mn-lt"/>
              </a:rPr>
              <a:t>IBM 729</a:t>
            </a:r>
            <a:endParaRPr lang="en-US">
              <a:ea typeface="+mn-lt"/>
              <a:cs typeface="+mn-lt"/>
            </a:endParaRPr>
          </a:p>
          <a:p>
            <a:r>
              <a:rPr lang="de-DE">
                <a:ea typeface="+mn-lt"/>
                <a:cs typeface="+mn-lt"/>
              </a:rPr>
              <a:t>höheren Speicherdichte/</a:t>
            </a:r>
            <a:endParaRPr lang="en-US">
              <a:ea typeface="+mn-lt"/>
              <a:cs typeface="+mn-lt"/>
            </a:endParaRPr>
          </a:p>
          <a:p>
            <a:r>
              <a:rPr lang="de-DE">
                <a:ea typeface="+mn-lt"/>
                <a:cs typeface="+mn-lt"/>
              </a:rPr>
              <a:t>Datenrate</a:t>
            </a:r>
            <a:endParaRPr lang="en-US">
              <a:ea typeface="+mn-lt"/>
              <a:cs typeface="+mn-lt"/>
            </a:endParaRPr>
          </a:p>
          <a:p>
            <a:r>
              <a:rPr lang="de-DE">
                <a:ea typeface="+mn-lt"/>
                <a:cs typeface="+mn-lt"/>
              </a:rPr>
              <a:t>Automatische Überprüfung</a:t>
            </a:r>
            <a:endParaRPr lang="en-US">
              <a:ea typeface="+mn-lt"/>
              <a:cs typeface="+mn-lt"/>
            </a:endParaRPr>
          </a:p>
          <a:p>
            <a:r>
              <a:rPr lang="de-DE">
                <a:ea typeface="+mn-lt"/>
                <a:cs typeface="+mn-lt"/>
              </a:rPr>
              <a:t>Gültigkeit der Information</a:t>
            </a:r>
          </a:p>
          <a:p>
            <a:endParaRPr lang="de-DE">
              <a:cs typeface="Calibri"/>
            </a:endParaRPr>
          </a:p>
        </p:txBody>
      </p:sp>
      <p:sp>
        <p:nvSpPr>
          <p:cNvPr id="42" name="Textfeld 1">
            <a:extLst>
              <a:ext uri="{FF2B5EF4-FFF2-40B4-BE49-F238E27FC236}">
                <a16:creationId xmlns:a16="http://schemas.microsoft.com/office/drawing/2014/main" id="{FAF23141-7DA6-4898-80BB-C433914427CD}"/>
              </a:ext>
            </a:extLst>
          </p:cNvPr>
          <p:cNvSpPr txBox="1"/>
          <p:nvPr/>
        </p:nvSpPr>
        <p:spPr>
          <a:xfrm>
            <a:off x="9364795" y="3304115"/>
            <a:ext cx="2765009" cy="95410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sz="2800" b="1">
                <a:ea typeface="+mn-lt"/>
                <a:cs typeface="+mn-lt"/>
              </a:rPr>
              <a:t>Massenspeicher </a:t>
            </a:r>
            <a:endParaRPr lang="de-DE">
              <a:ea typeface="+mn-lt"/>
              <a:cs typeface="+mn-lt"/>
            </a:endParaRPr>
          </a:p>
          <a:p>
            <a:r>
              <a:rPr lang="de-DE" sz="2800" b="1">
                <a:cs typeface="Calibri"/>
              </a:rPr>
              <a:t>1964</a:t>
            </a:r>
          </a:p>
        </p:txBody>
      </p:sp>
      <p:sp>
        <p:nvSpPr>
          <p:cNvPr id="43" name="Textfeld 1">
            <a:extLst>
              <a:ext uri="{FF2B5EF4-FFF2-40B4-BE49-F238E27FC236}">
                <a16:creationId xmlns:a16="http://schemas.microsoft.com/office/drawing/2014/main" id="{7B44D09C-B0EC-4450-869D-D980A59C1579}"/>
              </a:ext>
            </a:extLst>
          </p:cNvPr>
          <p:cNvSpPr txBox="1"/>
          <p:nvPr/>
        </p:nvSpPr>
        <p:spPr>
          <a:xfrm>
            <a:off x="9364795" y="4455794"/>
            <a:ext cx="4029746" cy="258532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a:ea typeface="+mn-lt"/>
                <a:cs typeface="+mn-lt"/>
              </a:rPr>
              <a:t>IBM 2321 </a:t>
            </a:r>
            <a:endParaRPr lang="en-US">
              <a:ea typeface="+mn-lt"/>
              <a:cs typeface="+mn-lt"/>
            </a:endParaRPr>
          </a:p>
          <a:p>
            <a:r>
              <a:rPr lang="de-DE">
                <a:ea typeface="+mn-lt"/>
                <a:cs typeface="+mn-lt"/>
              </a:rPr>
              <a:t>Speicherkapazität 400 MB</a:t>
            </a:r>
            <a:endParaRPr lang="en-US">
              <a:ea typeface="+mn-lt"/>
              <a:cs typeface="+mn-lt"/>
            </a:endParaRPr>
          </a:p>
          <a:p>
            <a:r>
              <a:rPr lang="de-DE">
                <a:cs typeface="Calibri"/>
              </a:rPr>
              <a:t>1.000 Plastikstreifen </a:t>
            </a:r>
          </a:p>
          <a:p>
            <a:r>
              <a:rPr lang="de-DE">
                <a:cs typeface="Calibri"/>
              </a:rPr>
              <a:t>(</a:t>
            </a:r>
            <a:r>
              <a:rPr lang="de-DE" err="1">
                <a:cs typeface="Calibri"/>
              </a:rPr>
              <a:t>magnetisierb</a:t>
            </a:r>
            <a:r>
              <a:rPr lang="de-DE">
                <a:cs typeface="Calibri"/>
              </a:rPr>
              <a:t>. Oberfläche) </a:t>
            </a:r>
            <a:endParaRPr lang="de-DE">
              <a:ea typeface="+mn-lt"/>
              <a:cs typeface="+mn-lt"/>
            </a:endParaRPr>
          </a:p>
          <a:p>
            <a:r>
              <a:rPr lang="de-DE">
                <a:cs typeface="Calibri"/>
              </a:rPr>
              <a:t>Jeder Streifen 100 </a:t>
            </a:r>
          </a:p>
          <a:p>
            <a:r>
              <a:rPr lang="de-DE">
                <a:cs typeface="Calibri"/>
              </a:rPr>
              <a:t>Datenspuren mit 0,2 MB</a:t>
            </a:r>
          </a:p>
          <a:p>
            <a:endParaRPr lang="de-DE">
              <a:cs typeface="Calibri"/>
            </a:endParaRPr>
          </a:p>
          <a:p>
            <a:endParaRPr lang="de-DE">
              <a:cs typeface="Calibri"/>
            </a:endParaRPr>
          </a:p>
          <a:p>
            <a:endParaRPr lang="de-DE">
              <a:cs typeface="Calibri"/>
            </a:endParaRPr>
          </a:p>
        </p:txBody>
      </p:sp>
      <p:pic>
        <p:nvPicPr>
          <p:cNvPr id="44" name="Grafik 43" descr="Mikroskop mit einfarbiger Füllung">
            <a:extLst>
              <a:ext uri="{FF2B5EF4-FFF2-40B4-BE49-F238E27FC236}">
                <a16:creationId xmlns:a16="http://schemas.microsoft.com/office/drawing/2014/main" id="{88ED9556-15F0-454F-B548-9FBE2EFFC31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69409" y="1713045"/>
            <a:ext cx="1309278" cy="1303549"/>
          </a:xfrm>
          <a:prstGeom prst="rect">
            <a:avLst/>
          </a:prstGeom>
        </p:spPr>
      </p:pic>
      <p:pic>
        <p:nvPicPr>
          <p:cNvPr id="45" name="Grafik 44" descr="Laden mit einfarbiger Füllung">
            <a:extLst>
              <a:ext uri="{FF2B5EF4-FFF2-40B4-BE49-F238E27FC236}">
                <a16:creationId xmlns:a16="http://schemas.microsoft.com/office/drawing/2014/main" id="{E62B05D6-0C44-440D-9BD4-39EE16CBD26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923210" y="1739782"/>
            <a:ext cx="1311832" cy="1311055"/>
          </a:xfrm>
          <a:prstGeom prst="rect">
            <a:avLst/>
          </a:prstGeom>
        </p:spPr>
      </p:pic>
      <p:pic>
        <p:nvPicPr>
          <p:cNvPr id="46" name="Grafik 45" descr="Entscheidungsdiagramm mit einfarbiger Füllung">
            <a:extLst>
              <a:ext uri="{FF2B5EF4-FFF2-40B4-BE49-F238E27FC236}">
                <a16:creationId xmlns:a16="http://schemas.microsoft.com/office/drawing/2014/main" id="{419BE954-72BB-46BC-9418-355627A38F4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100333" y="1713043"/>
            <a:ext cx="1306353" cy="1308686"/>
          </a:xfrm>
          <a:prstGeom prst="rect">
            <a:avLst/>
          </a:prstGeom>
        </p:spPr>
      </p:pic>
      <p:pic>
        <p:nvPicPr>
          <p:cNvPr id="47" name="Grafik 46" descr="Muskulöser Arm mit einfarbiger Füllung">
            <a:extLst>
              <a:ext uri="{FF2B5EF4-FFF2-40B4-BE49-F238E27FC236}">
                <a16:creationId xmlns:a16="http://schemas.microsoft.com/office/drawing/2014/main" id="{A8AEEFA3-1EAA-427B-B2E2-1A4B05C5A53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58920" y="1713045"/>
            <a:ext cx="1311088" cy="1307366"/>
          </a:xfrm>
          <a:prstGeom prst="rect">
            <a:avLst/>
          </a:prstGeom>
        </p:spPr>
      </p:pic>
      <p:sp>
        <p:nvSpPr>
          <p:cNvPr id="3" name="Textfeld 2">
            <a:extLst>
              <a:ext uri="{FF2B5EF4-FFF2-40B4-BE49-F238E27FC236}">
                <a16:creationId xmlns:a16="http://schemas.microsoft.com/office/drawing/2014/main" id="{C961FE6A-B325-43E7-A030-ABD22711D4BE}"/>
              </a:ext>
            </a:extLst>
          </p:cNvPr>
          <p:cNvSpPr txBox="1"/>
          <p:nvPr/>
        </p:nvSpPr>
        <p:spPr>
          <a:xfrm>
            <a:off x="4409" y="6491473"/>
            <a:ext cx="1197864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900"/>
              <a:t>Vgl. Gerecke, Kurt/Klemens Poschke: IBM System Storage-Kompendium: Die IBM Speichergeschichte von 1952 bis 2010, </a:t>
            </a:r>
            <a:endParaRPr lang="de-DE" sz="900">
              <a:ea typeface="+mn-lt"/>
              <a:cs typeface="+mn-lt"/>
            </a:endParaRPr>
          </a:p>
          <a:p>
            <a:r>
              <a:rPr lang="de-DE" sz="900">
                <a:ea typeface="+mn-lt"/>
                <a:cs typeface="+mn-lt"/>
              </a:rPr>
              <a:t>https://www.yumpu.com/de/document/read/20620034/ibm-system-storage-kompendium (abgerufen am 20.01.2022), S. 13-35.</a:t>
            </a:r>
            <a:endParaRPr lang="de-DE" sz="900">
              <a:cs typeface="Calibri"/>
            </a:endParaRPr>
          </a:p>
        </p:txBody>
      </p:sp>
    </p:spTree>
    <p:extLst>
      <p:ext uri="{BB962C8B-B14F-4D97-AF65-F5344CB8AC3E}">
        <p14:creationId xmlns:p14="http://schemas.microsoft.com/office/powerpoint/2010/main" val="3885465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feld 1">
            <a:extLst>
              <a:ext uri="{FF2B5EF4-FFF2-40B4-BE49-F238E27FC236}">
                <a16:creationId xmlns:a16="http://schemas.microsoft.com/office/drawing/2014/main" id="{F095D1FB-054F-4ED4-9DD7-15BD768CBB4D}"/>
              </a:ext>
            </a:extLst>
          </p:cNvPr>
          <p:cNvSpPr txBox="1"/>
          <p:nvPr/>
        </p:nvSpPr>
        <p:spPr>
          <a:xfrm>
            <a:off x="148807" y="3297431"/>
            <a:ext cx="2754481" cy="95410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sz="2800" b="1">
                <a:cs typeface="Calibri"/>
              </a:rPr>
              <a:t>Kassettentechnik </a:t>
            </a:r>
            <a:endParaRPr lang="de-DE"/>
          </a:p>
          <a:p>
            <a:r>
              <a:rPr lang="de-DE" sz="2800" b="1">
                <a:cs typeface="Calibri"/>
              </a:rPr>
              <a:t>1984</a:t>
            </a:r>
            <a:endParaRPr lang="de-DE"/>
          </a:p>
        </p:txBody>
      </p:sp>
      <p:sp>
        <p:nvSpPr>
          <p:cNvPr id="28" name="Textfeld 1">
            <a:extLst>
              <a:ext uri="{FF2B5EF4-FFF2-40B4-BE49-F238E27FC236}">
                <a16:creationId xmlns:a16="http://schemas.microsoft.com/office/drawing/2014/main" id="{CFB5591E-E3A1-4873-A636-3D049C72245C}"/>
              </a:ext>
            </a:extLst>
          </p:cNvPr>
          <p:cNvSpPr txBox="1"/>
          <p:nvPr/>
        </p:nvSpPr>
        <p:spPr>
          <a:xfrm>
            <a:off x="148806" y="4455631"/>
            <a:ext cx="2904721" cy="92333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a:t>IBM 3480</a:t>
            </a:r>
            <a:endParaRPr lang="de-DE">
              <a:cs typeface="Calibri"/>
            </a:endParaRPr>
          </a:p>
          <a:p>
            <a:r>
              <a:rPr lang="de-DE">
                <a:cs typeface="Calibri"/>
              </a:rPr>
              <a:t>Wechsel zu Kassetten </a:t>
            </a:r>
            <a:br>
              <a:rPr lang="de-DE">
                <a:cs typeface="Calibri"/>
              </a:rPr>
            </a:br>
            <a:r>
              <a:rPr lang="de-DE">
                <a:cs typeface="Calibri"/>
              </a:rPr>
              <a:t>(38' Bytes/Inch)</a:t>
            </a:r>
          </a:p>
        </p:txBody>
      </p:sp>
      <p:pic>
        <p:nvPicPr>
          <p:cNvPr id="26" name="Grafik 25" descr="Anfangen mit einfarbiger Füllung">
            <a:extLst>
              <a:ext uri="{FF2B5EF4-FFF2-40B4-BE49-F238E27FC236}">
                <a16:creationId xmlns:a16="http://schemas.microsoft.com/office/drawing/2014/main" id="{6BA2AA51-2825-48DB-A9B8-CEE96BBB754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3953" y="1750547"/>
            <a:ext cx="1308912" cy="1301877"/>
          </a:xfrm>
          <a:prstGeom prst="rect">
            <a:avLst/>
          </a:prstGeom>
        </p:spPr>
      </p:pic>
      <p:sp>
        <p:nvSpPr>
          <p:cNvPr id="31" name="Textfeld 1">
            <a:extLst>
              <a:ext uri="{FF2B5EF4-FFF2-40B4-BE49-F238E27FC236}">
                <a16:creationId xmlns:a16="http://schemas.microsoft.com/office/drawing/2014/main" id="{D4D1B1D0-1DD2-4488-B2C9-ED28D7098513}"/>
              </a:ext>
            </a:extLst>
          </p:cNvPr>
          <p:cNvSpPr txBox="1"/>
          <p:nvPr/>
        </p:nvSpPr>
        <p:spPr>
          <a:xfrm>
            <a:off x="3220803" y="3304115"/>
            <a:ext cx="2743942" cy="95410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sz="2800" b="1">
                <a:cs typeface="Calibri"/>
              </a:rPr>
              <a:t>Archiv </a:t>
            </a:r>
            <a:endParaRPr lang="de-DE"/>
          </a:p>
          <a:p>
            <a:r>
              <a:rPr lang="de-DE" sz="2800" b="1">
                <a:cs typeface="Calibri"/>
              </a:rPr>
              <a:t>1993</a:t>
            </a:r>
            <a:endParaRPr lang="de-DE"/>
          </a:p>
        </p:txBody>
      </p:sp>
      <p:sp>
        <p:nvSpPr>
          <p:cNvPr id="32" name="Textfeld 1">
            <a:extLst>
              <a:ext uri="{FF2B5EF4-FFF2-40B4-BE49-F238E27FC236}">
                <a16:creationId xmlns:a16="http://schemas.microsoft.com/office/drawing/2014/main" id="{E9A8389B-BB75-4FE9-AB64-8FF8FE7D03DB}"/>
              </a:ext>
            </a:extLst>
          </p:cNvPr>
          <p:cNvSpPr txBox="1"/>
          <p:nvPr/>
        </p:nvSpPr>
        <p:spPr>
          <a:xfrm>
            <a:off x="3222825" y="4453736"/>
            <a:ext cx="2927477" cy="120032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a:t>IBM 3494 </a:t>
            </a:r>
            <a:endParaRPr lang="de-DE">
              <a:cs typeface="Calibri"/>
            </a:endParaRPr>
          </a:p>
          <a:p>
            <a:r>
              <a:rPr lang="de-DE">
                <a:cs typeface="Calibri"/>
              </a:rPr>
              <a:t>Speicherkapazitäten &gt;40 TB</a:t>
            </a:r>
          </a:p>
          <a:p>
            <a:endParaRPr lang="de-DE">
              <a:cs typeface="Calibri"/>
            </a:endParaRPr>
          </a:p>
          <a:p>
            <a:endParaRPr lang="de-DE">
              <a:cs typeface="Calibri"/>
            </a:endParaRPr>
          </a:p>
        </p:txBody>
      </p:sp>
      <p:pic>
        <p:nvPicPr>
          <p:cNvPr id="33" name="Grafik 32" descr="Archivbox (Archiv) mit einfarbiger Füllung">
            <a:extLst>
              <a:ext uri="{FF2B5EF4-FFF2-40B4-BE49-F238E27FC236}">
                <a16:creationId xmlns:a16="http://schemas.microsoft.com/office/drawing/2014/main" id="{C03C1571-AA65-4603-A313-0F9216AEB31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935726" y="1717126"/>
            <a:ext cx="1319207" cy="1309511"/>
          </a:xfrm>
          <a:prstGeom prst="rect">
            <a:avLst/>
          </a:prstGeom>
        </p:spPr>
      </p:pic>
      <p:sp>
        <p:nvSpPr>
          <p:cNvPr id="37" name="Textfeld 1">
            <a:extLst>
              <a:ext uri="{FF2B5EF4-FFF2-40B4-BE49-F238E27FC236}">
                <a16:creationId xmlns:a16="http://schemas.microsoft.com/office/drawing/2014/main" id="{2FD7A7F2-5C67-41B7-AB73-2ED40369D0A8}"/>
              </a:ext>
            </a:extLst>
          </p:cNvPr>
          <p:cNvSpPr txBox="1"/>
          <p:nvPr/>
        </p:nvSpPr>
        <p:spPr>
          <a:xfrm>
            <a:off x="6292799" y="3304115"/>
            <a:ext cx="2742655" cy="95410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sz="2800" b="1">
                <a:cs typeface="Calibri"/>
              </a:rPr>
              <a:t>Streaming </a:t>
            </a:r>
            <a:endParaRPr lang="de-DE"/>
          </a:p>
          <a:p>
            <a:r>
              <a:rPr lang="de-DE" sz="2800" b="1">
                <a:cs typeface="Calibri"/>
              </a:rPr>
              <a:t>1996</a:t>
            </a:r>
            <a:endParaRPr lang="de-DE"/>
          </a:p>
        </p:txBody>
      </p:sp>
      <p:sp>
        <p:nvSpPr>
          <p:cNvPr id="38" name="Textfeld 1">
            <a:extLst>
              <a:ext uri="{FF2B5EF4-FFF2-40B4-BE49-F238E27FC236}">
                <a16:creationId xmlns:a16="http://schemas.microsoft.com/office/drawing/2014/main" id="{F4EDE203-96B9-46F7-A20E-432C8A1D958E}"/>
              </a:ext>
            </a:extLst>
          </p:cNvPr>
          <p:cNvSpPr txBox="1"/>
          <p:nvPr/>
        </p:nvSpPr>
        <p:spPr>
          <a:xfrm>
            <a:off x="6289694" y="4457845"/>
            <a:ext cx="2926313" cy="1754326"/>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a:t>IBM </a:t>
            </a:r>
            <a:r>
              <a:rPr lang="de-DE" err="1"/>
              <a:t>Magstar</a:t>
            </a:r>
            <a:r>
              <a:rPr lang="de-DE"/>
              <a:t> MP 3570</a:t>
            </a:r>
            <a:endParaRPr lang="de-DE">
              <a:cs typeface="Calibri"/>
            </a:endParaRPr>
          </a:p>
          <a:p>
            <a:r>
              <a:rPr lang="de-DE">
                <a:cs typeface="Calibri"/>
              </a:rPr>
              <a:t>Hohe Streaming </a:t>
            </a:r>
            <a:r>
              <a:rPr lang="de-DE" err="1">
                <a:cs typeface="Calibri"/>
              </a:rPr>
              <a:t>Geschw</a:t>
            </a:r>
            <a:r>
              <a:rPr lang="de-DE">
                <a:cs typeface="Calibri"/>
              </a:rPr>
              <a:t>.</a:t>
            </a:r>
          </a:p>
          <a:p>
            <a:r>
              <a:rPr lang="de-DE">
                <a:cs typeface="Calibri"/>
              </a:rPr>
              <a:t>Zugriffszeiten 15 MB/sec.</a:t>
            </a:r>
          </a:p>
          <a:p>
            <a:r>
              <a:rPr lang="de-DE">
                <a:cs typeface="Calibri"/>
              </a:rPr>
              <a:t>Zwei-Spulendesign</a:t>
            </a:r>
          </a:p>
          <a:p>
            <a:endParaRPr lang="de-DE">
              <a:cs typeface="Calibri"/>
            </a:endParaRPr>
          </a:p>
          <a:p>
            <a:endParaRPr lang="de-DE">
              <a:cs typeface="Calibri"/>
            </a:endParaRPr>
          </a:p>
        </p:txBody>
      </p:sp>
      <p:pic>
        <p:nvPicPr>
          <p:cNvPr id="36" name="Grafik 35" descr="Stream mit einfarbiger Füllung">
            <a:extLst>
              <a:ext uri="{FF2B5EF4-FFF2-40B4-BE49-F238E27FC236}">
                <a16:creationId xmlns:a16="http://schemas.microsoft.com/office/drawing/2014/main" id="{904A581D-115A-4372-9749-58DF6C06DD2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104447" y="1737178"/>
            <a:ext cx="1304351" cy="1313674"/>
          </a:xfrm>
          <a:prstGeom prst="rect">
            <a:avLst/>
          </a:prstGeom>
        </p:spPr>
      </p:pic>
      <p:sp>
        <p:nvSpPr>
          <p:cNvPr id="42" name="Textfeld 1">
            <a:extLst>
              <a:ext uri="{FF2B5EF4-FFF2-40B4-BE49-F238E27FC236}">
                <a16:creationId xmlns:a16="http://schemas.microsoft.com/office/drawing/2014/main" id="{FAF23141-7DA6-4898-80BB-C433914427CD}"/>
              </a:ext>
            </a:extLst>
          </p:cNvPr>
          <p:cNvSpPr txBox="1"/>
          <p:nvPr/>
        </p:nvSpPr>
        <p:spPr>
          <a:xfrm>
            <a:off x="9364795" y="3304115"/>
            <a:ext cx="2765009" cy="95410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sz="2800" b="1">
                <a:cs typeface="Calibri"/>
              </a:rPr>
              <a:t>Multiplattform </a:t>
            </a:r>
            <a:endParaRPr lang="de-DE" sz="2800">
              <a:cs typeface="Calibri"/>
            </a:endParaRPr>
          </a:p>
          <a:p>
            <a:r>
              <a:rPr lang="de-DE" sz="2800" b="1">
                <a:cs typeface="Calibri"/>
              </a:rPr>
              <a:t>ab 2005</a:t>
            </a:r>
            <a:endParaRPr lang="de-DE" sz="2800">
              <a:cs typeface="Calibri"/>
            </a:endParaRPr>
          </a:p>
        </p:txBody>
      </p:sp>
      <p:sp>
        <p:nvSpPr>
          <p:cNvPr id="43" name="Textfeld 1">
            <a:extLst>
              <a:ext uri="{FF2B5EF4-FFF2-40B4-BE49-F238E27FC236}">
                <a16:creationId xmlns:a16="http://schemas.microsoft.com/office/drawing/2014/main" id="{7B44D09C-B0EC-4450-869D-D980A59C1579}"/>
              </a:ext>
            </a:extLst>
          </p:cNvPr>
          <p:cNvSpPr txBox="1"/>
          <p:nvPr/>
        </p:nvSpPr>
        <p:spPr>
          <a:xfrm>
            <a:off x="9364795" y="4455794"/>
            <a:ext cx="4029746" cy="1754326"/>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a:t>Einführung </a:t>
            </a:r>
          </a:p>
          <a:p>
            <a:r>
              <a:rPr lang="de-DE">
                <a:cs typeface="Calibri"/>
              </a:rPr>
              <a:t>Server, Virtualisierung, </a:t>
            </a:r>
          </a:p>
          <a:p>
            <a:r>
              <a:rPr lang="de-DE">
                <a:cs typeface="Calibri"/>
              </a:rPr>
              <a:t>SAN, NAS</a:t>
            </a:r>
            <a:endParaRPr lang="de-DE"/>
          </a:p>
          <a:p>
            <a:endParaRPr lang="de-DE">
              <a:cs typeface="Calibri"/>
            </a:endParaRPr>
          </a:p>
          <a:p>
            <a:endParaRPr lang="de-DE">
              <a:cs typeface="Calibri"/>
            </a:endParaRPr>
          </a:p>
          <a:p>
            <a:endParaRPr lang="de-DE">
              <a:cs typeface="Calibri"/>
            </a:endParaRPr>
          </a:p>
        </p:txBody>
      </p:sp>
      <p:pic>
        <p:nvPicPr>
          <p:cNvPr id="41" name="Grafik 40" descr="Server mit einfarbiger Füllung">
            <a:extLst>
              <a:ext uri="{FF2B5EF4-FFF2-40B4-BE49-F238E27FC236}">
                <a16:creationId xmlns:a16="http://schemas.microsoft.com/office/drawing/2014/main" id="{EF5EA70F-749E-4BB7-A85A-D7E7FA236CE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081846" y="1737178"/>
            <a:ext cx="1313905" cy="1301414"/>
          </a:xfrm>
          <a:prstGeom prst="rect">
            <a:avLst/>
          </a:prstGeom>
        </p:spPr>
      </p:pic>
      <p:sp>
        <p:nvSpPr>
          <p:cNvPr id="2" name="Textfeld 1">
            <a:extLst>
              <a:ext uri="{FF2B5EF4-FFF2-40B4-BE49-F238E27FC236}">
                <a16:creationId xmlns:a16="http://schemas.microsoft.com/office/drawing/2014/main" id="{C26E47B1-D77F-41EE-B49C-FA180C2F8C62}"/>
              </a:ext>
            </a:extLst>
          </p:cNvPr>
          <p:cNvSpPr txBox="1"/>
          <p:nvPr/>
        </p:nvSpPr>
        <p:spPr>
          <a:xfrm>
            <a:off x="4409" y="6623553"/>
            <a:ext cx="11978640"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900"/>
              <a:t>Vgl. Gerecke/</a:t>
            </a:r>
            <a:r>
              <a:rPr lang="de-DE" sz="900" err="1"/>
              <a:t>Poschke</a:t>
            </a:r>
            <a:r>
              <a:rPr lang="de-DE" sz="900">
                <a:ea typeface="+mn-lt"/>
                <a:cs typeface="+mn-lt"/>
              </a:rPr>
              <a:t>, S. 37-51.</a:t>
            </a:r>
            <a:endParaRPr lang="de-DE" sz="900">
              <a:cs typeface="Calibri"/>
            </a:endParaRPr>
          </a:p>
        </p:txBody>
      </p:sp>
    </p:spTree>
    <p:extLst>
      <p:ext uri="{BB962C8B-B14F-4D97-AF65-F5344CB8AC3E}">
        <p14:creationId xmlns:p14="http://schemas.microsoft.com/office/powerpoint/2010/main" val="644894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4" descr="Ein Bild, das Boden, drinnen, Küche, Haushaltsgerät enthält.&#10;&#10;Beschreibung automatisch generiert.">
            <a:extLst>
              <a:ext uri="{FF2B5EF4-FFF2-40B4-BE49-F238E27FC236}">
                <a16:creationId xmlns:a16="http://schemas.microsoft.com/office/drawing/2014/main" id="{1C70DDC7-30B3-40C9-980C-13C65EF98870}"/>
              </a:ext>
            </a:extLst>
          </p:cNvPr>
          <p:cNvPicPr>
            <a:picLocks noChangeAspect="1"/>
          </p:cNvPicPr>
          <p:nvPr/>
        </p:nvPicPr>
        <p:blipFill>
          <a:blip r:embed="rId3"/>
          <a:stretch>
            <a:fillRect/>
          </a:stretch>
        </p:blipFill>
        <p:spPr>
          <a:xfrm>
            <a:off x="-4175" y="1030256"/>
            <a:ext cx="12200350" cy="4807925"/>
          </a:xfrm>
          <a:prstGeom prst="rect">
            <a:avLst/>
          </a:prstGeom>
        </p:spPr>
      </p:pic>
    </p:spTree>
    <p:extLst>
      <p:ext uri="{BB962C8B-B14F-4D97-AF65-F5344CB8AC3E}">
        <p14:creationId xmlns:p14="http://schemas.microsoft.com/office/powerpoint/2010/main" val="1303962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t="-17000" b="-17000"/>
          </a:stretch>
        </a:blipFill>
        <a:effectLst/>
      </p:bgPr>
    </p:bg>
    <p:spTree>
      <p:nvGrpSpPr>
        <p:cNvPr id="1" name=""/>
        <p:cNvGrpSpPr/>
        <p:nvPr/>
      </p:nvGrpSpPr>
      <p:grpSpPr>
        <a:xfrm>
          <a:off x="0" y="0"/>
          <a:ext cx="0" cy="0"/>
          <a:chOff x="0" y="0"/>
          <a:chExt cx="0" cy="0"/>
        </a:xfrm>
      </p:grpSpPr>
      <p:sp>
        <p:nvSpPr>
          <p:cNvPr id="3" name="Titel 1">
            <a:extLst>
              <a:ext uri="{FF2B5EF4-FFF2-40B4-BE49-F238E27FC236}">
                <a16:creationId xmlns:a16="http://schemas.microsoft.com/office/drawing/2014/main" id="{B3E83942-EE06-4A3E-927B-8D555528DA92}"/>
              </a:ext>
            </a:extLst>
          </p:cNvPr>
          <p:cNvSpPr>
            <a:spLocks noGrp="1"/>
          </p:cNvSpPr>
          <p:nvPr>
            <p:ph type="title"/>
          </p:nvPr>
        </p:nvSpPr>
        <p:spPr>
          <a:xfrm>
            <a:off x="552450" y="2305845"/>
            <a:ext cx="11087101" cy="2254250"/>
          </a:xfrm>
        </p:spPr>
        <p:txBody>
          <a:bodyPr>
            <a:normAutofit/>
          </a:bodyPr>
          <a:lstStyle/>
          <a:p>
            <a:pPr algn="ctr"/>
            <a:r>
              <a:rPr lang="de-DE" sz="8000" b="1">
                <a:solidFill>
                  <a:schemeClr val="bg1"/>
                </a:solidFill>
                <a:cs typeface="Calibri Light"/>
              </a:rPr>
              <a:t>FUNKTIONSWEISE</a:t>
            </a:r>
            <a:endParaRPr lang="de-DE">
              <a:solidFill>
                <a:schemeClr val="bg1"/>
              </a:solidFill>
            </a:endParaRPr>
          </a:p>
        </p:txBody>
      </p:sp>
    </p:spTree>
    <p:extLst>
      <p:ext uri="{BB962C8B-B14F-4D97-AF65-F5344CB8AC3E}">
        <p14:creationId xmlns:p14="http://schemas.microsoft.com/office/powerpoint/2010/main" val="3702905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5">
            <a:extLst>
              <a:ext uri="{FF2B5EF4-FFF2-40B4-BE49-F238E27FC236}">
                <a16:creationId xmlns:a16="http://schemas.microsoft.com/office/drawing/2014/main" id="{333F13E2-714C-463B-A533-C50B8C8FB275}"/>
              </a:ext>
            </a:extLst>
          </p:cNvPr>
          <p:cNvPicPr>
            <a:picLocks noChangeAspect="1"/>
          </p:cNvPicPr>
          <p:nvPr/>
        </p:nvPicPr>
        <p:blipFill>
          <a:blip r:embed="rId3"/>
          <a:stretch>
            <a:fillRect/>
          </a:stretch>
        </p:blipFill>
        <p:spPr>
          <a:xfrm>
            <a:off x="803082" y="2141364"/>
            <a:ext cx="5029200" cy="3547098"/>
          </a:xfrm>
          <a:prstGeom prst="rect">
            <a:avLst/>
          </a:prstGeom>
        </p:spPr>
      </p:pic>
      <p:grpSp>
        <p:nvGrpSpPr>
          <p:cNvPr id="15" name="Gruppieren 14">
            <a:extLst>
              <a:ext uri="{FF2B5EF4-FFF2-40B4-BE49-F238E27FC236}">
                <a16:creationId xmlns:a16="http://schemas.microsoft.com/office/drawing/2014/main" id="{6F52813A-DDA7-45C1-BDE7-A20806CC6658}"/>
              </a:ext>
            </a:extLst>
          </p:cNvPr>
          <p:cNvGrpSpPr/>
          <p:nvPr/>
        </p:nvGrpSpPr>
        <p:grpSpPr>
          <a:xfrm>
            <a:off x="6717733" y="2008448"/>
            <a:ext cx="5236873" cy="3826209"/>
            <a:chOff x="6595813" y="1469968"/>
            <a:chExt cx="5236873" cy="3826209"/>
          </a:xfrm>
        </p:grpSpPr>
        <p:pic>
          <p:nvPicPr>
            <p:cNvPr id="6" name="Grafik 6">
              <a:extLst>
                <a:ext uri="{FF2B5EF4-FFF2-40B4-BE49-F238E27FC236}">
                  <a16:creationId xmlns:a16="http://schemas.microsoft.com/office/drawing/2014/main" id="{937CD611-9F80-44AE-86AB-2B949157CD97}"/>
                </a:ext>
              </a:extLst>
            </p:cNvPr>
            <p:cNvPicPr>
              <a:picLocks noChangeAspect="1"/>
            </p:cNvPicPr>
            <p:nvPr/>
          </p:nvPicPr>
          <p:blipFill>
            <a:blip r:embed="rId4"/>
            <a:stretch>
              <a:fillRect/>
            </a:stretch>
          </p:blipFill>
          <p:spPr>
            <a:xfrm>
              <a:off x="6595813" y="1651802"/>
              <a:ext cx="2019300" cy="1295400"/>
            </a:xfrm>
            <a:prstGeom prst="rect">
              <a:avLst/>
            </a:prstGeom>
          </p:spPr>
        </p:pic>
        <p:sp>
          <p:nvSpPr>
            <p:cNvPr id="8" name="Textfeld 7">
              <a:extLst>
                <a:ext uri="{FF2B5EF4-FFF2-40B4-BE49-F238E27FC236}">
                  <a16:creationId xmlns:a16="http://schemas.microsoft.com/office/drawing/2014/main" id="{A29E989C-30C7-4623-9E2E-B4A767707783}"/>
                </a:ext>
              </a:extLst>
            </p:cNvPr>
            <p:cNvSpPr txBox="1"/>
            <p:nvPr/>
          </p:nvSpPr>
          <p:spPr>
            <a:xfrm>
              <a:off x="8618826" y="1469968"/>
              <a:ext cx="3213860"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b="1"/>
                <a:t>Magnetischer Mantel</a:t>
              </a:r>
              <a:endParaRPr lang="de-DE"/>
            </a:p>
          </p:txBody>
        </p:sp>
        <p:sp>
          <p:nvSpPr>
            <p:cNvPr id="10" name="Textfeld 9">
              <a:extLst>
                <a:ext uri="{FF2B5EF4-FFF2-40B4-BE49-F238E27FC236}">
                  <a16:creationId xmlns:a16="http://schemas.microsoft.com/office/drawing/2014/main" id="{F712797D-5C9D-47D6-942B-302B34A2E805}"/>
                </a:ext>
              </a:extLst>
            </p:cNvPr>
            <p:cNvSpPr txBox="1"/>
            <p:nvPr/>
          </p:nvSpPr>
          <p:spPr>
            <a:xfrm>
              <a:off x="8618826" y="1709902"/>
              <a:ext cx="2926313"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b="1">
                  <a:cs typeface="Calibri"/>
                </a:rPr>
                <a:t>Nicht-magnetische Schicht </a:t>
              </a:r>
            </a:p>
          </p:txBody>
        </p:sp>
        <p:sp>
          <p:nvSpPr>
            <p:cNvPr id="9" name="Textfeld 8">
              <a:extLst>
                <a:ext uri="{FF2B5EF4-FFF2-40B4-BE49-F238E27FC236}">
                  <a16:creationId xmlns:a16="http://schemas.microsoft.com/office/drawing/2014/main" id="{876912F8-476A-4BB2-82B5-DEDC18E5A876}"/>
                </a:ext>
              </a:extLst>
            </p:cNvPr>
            <p:cNvSpPr txBox="1"/>
            <p:nvPr/>
          </p:nvSpPr>
          <p:spPr>
            <a:xfrm>
              <a:off x="8618826" y="2269274"/>
              <a:ext cx="2926313"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b="1">
                  <a:cs typeface="Calibri"/>
                </a:rPr>
                <a:t>Substrat</a:t>
              </a:r>
              <a:endParaRPr lang="de-DE"/>
            </a:p>
          </p:txBody>
        </p:sp>
        <p:sp>
          <p:nvSpPr>
            <p:cNvPr id="11" name="Textfeld 10">
              <a:extLst>
                <a:ext uri="{FF2B5EF4-FFF2-40B4-BE49-F238E27FC236}">
                  <a16:creationId xmlns:a16="http://schemas.microsoft.com/office/drawing/2014/main" id="{98D0B15B-3C17-4294-8BEF-CD7D91F9983F}"/>
                </a:ext>
              </a:extLst>
            </p:cNvPr>
            <p:cNvSpPr txBox="1"/>
            <p:nvPr/>
          </p:nvSpPr>
          <p:spPr>
            <a:xfrm>
              <a:off x="8618825" y="2755397"/>
              <a:ext cx="2926313"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b="1">
                  <a:cs typeface="Calibri"/>
                </a:rPr>
                <a:t>Rückenbeschichtung</a:t>
              </a:r>
              <a:endParaRPr lang="de-DE"/>
            </a:p>
          </p:txBody>
        </p:sp>
        <p:sp>
          <p:nvSpPr>
            <p:cNvPr id="12" name="Textfeld 11">
              <a:extLst>
                <a:ext uri="{FF2B5EF4-FFF2-40B4-BE49-F238E27FC236}">
                  <a16:creationId xmlns:a16="http://schemas.microsoft.com/office/drawing/2014/main" id="{D36DF053-0075-472F-861E-06F256925E8A}"/>
                </a:ext>
              </a:extLst>
            </p:cNvPr>
            <p:cNvSpPr txBox="1"/>
            <p:nvPr/>
          </p:nvSpPr>
          <p:spPr>
            <a:xfrm>
              <a:off x="6600020" y="3200722"/>
              <a:ext cx="3925819" cy="83099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b="1">
                  <a:cs typeface="Calibri"/>
                </a:rPr>
                <a:t>Grundfolie aus PET, PEN, Aramid</a:t>
              </a:r>
            </a:p>
            <a:p>
              <a:r>
                <a:rPr lang="de-DE" sz="1200">
                  <a:cs typeface="Calibri"/>
                </a:rPr>
                <a:t>(</a:t>
              </a:r>
              <a:r>
                <a:rPr lang="de-DE" sz="1200">
                  <a:ea typeface="+mn-lt"/>
                  <a:cs typeface="+mn-lt"/>
                </a:rPr>
                <a:t>Polyethylenterephthalat</a:t>
              </a:r>
              <a:r>
                <a:rPr lang="de-DE" sz="1200">
                  <a:cs typeface="Calibri"/>
                </a:rPr>
                <a:t>, </a:t>
              </a:r>
              <a:r>
                <a:rPr lang="de-DE" sz="1200" err="1">
                  <a:ea typeface="+mn-lt"/>
                  <a:cs typeface="+mn-lt"/>
                </a:rPr>
                <a:t>Polyethylennaphthalat</a:t>
              </a:r>
              <a:r>
                <a:rPr lang="de-DE" sz="1200">
                  <a:cs typeface="Calibri"/>
                </a:rPr>
                <a:t>)</a:t>
              </a:r>
            </a:p>
            <a:p>
              <a:endParaRPr lang="de-DE"/>
            </a:p>
          </p:txBody>
        </p:sp>
        <p:sp>
          <p:nvSpPr>
            <p:cNvPr id="13" name="Textfeld 12">
              <a:extLst>
                <a:ext uri="{FF2B5EF4-FFF2-40B4-BE49-F238E27FC236}">
                  <a16:creationId xmlns:a16="http://schemas.microsoft.com/office/drawing/2014/main" id="{45B15FAB-F7A5-475E-8941-ACBE41C26925}"/>
                </a:ext>
              </a:extLst>
            </p:cNvPr>
            <p:cNvSpPr txBox="1"/>
            <p:nvPr/>
          </p:nvSpPr>
          <p:spPr>
            <a:xfrm>
              <a:off x="6600019" y="3904964"/>
              <a:ext cx="4306539"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b="1">
                  <a:ea typeface="+mn-lt"/>
                  <a:cs typeface="+mn-lt"/>
                </a:rPr>
                <a:t>Partikelbeschichtung aus Bindemittel, Magnetpartikeln, Schmiermittel</a:t>
              </a:r>
              <a:endParaRPr lang="de-DE"/>
            </a:p>
          </p:txBody>
        </p:sp>
        <p:sp>
          <p:nvSpPr>
            <p:cNvPr id="14" name="Textfeld 13">
              <a:extLst>
                <a:ext uri="{FF2B5EF4-FFF2-40B4-BE49-F238E27FC236}">
                  <a16:creationId xmlns:a16="http://schemas.microsoft.com/office/drawing/2014/main" id="{BC0DD838-F8B7-4F50-BA1D-957D1BE8A4A6}"/>
                </a:ext>
              </a:extLst>
            </p:cNvPr>
            <p:cNvSpPr txBox="1"/>
            <p:nvPr/>
          </p:nvSpPr>
          <p:spPr>
            <a:xfrm>
              <a:off x="6600018" y="4649846"/>
              <a:ext cx="4709105"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b="1">
                  <a:cs typeface="Calibri"/>
                </a:rPr>
                <a:t>Schutzschicht aus diamantähnlichen Kohlenstoffschicht</a:t>
              </a:r>
            </a:p>
          </p:txBody>
        </p:sp>
      </p:grpSp>
      <p:sp>
        <p:nvSpPr>
          <p:cNvPr id="17" name="Titel 16">
            <a:extLst>
              <a:ext uri="{FF2B5EF4-FFF2-40B4-BE49-F238E27FC236}">
                <a16:creationId xmlns:a16="http://schemas.microsoft.com/office/drawing/2014/main" id="{A2AADEB5-18AE-43BA-BE13-E3BA4FE013C0}"/>
              </a:ext>
            </a:extLst>
          </p:cNvPr>
          <p:cNvSpPr>
            <a:spLocks noGrp="1"/>
          </p:cNvSpPr>
          <p:nvPr>
            <p:ph type="title"/>
          </p:nvPr>
        </p:nvSpPr>
        <p:spPr/>
        <p:txBody>
          <a:bodyPr>
            <a:normAutofit/>
          </a:bodyPr>
          <a:lstStyle/>
          <a:p>
            <a:pPr algn="ctr"/>
            <a:r>
              <a:rPr lang="de-DE" sz="4800" b="1">
                <a:ea typeface="+mj-lt"/>
                <a:cs typeface="+mj-lt"/>
              </a:rPr>
              <a:t>SPULE &amp; BAND</a:t>
            </a:r>
            <a:endParaRPr lang="de-DE" sz="4800">
              <a:cs typeface="Calibri Light"/>
            </a:endParaRPr>
          </a:p>
        </p:txBody>
      </p:sp>
      <p:sp>
        <p:nvSpPr>
          <p:cNvPr id="19" name="Textfeld 18">
            <a:extLst>
              <a:ext uri="{FF2B5EF4-FFF2-40B4-BE49-F238E27FC236}">
                <a16:creationId xmlns:a16="http://schemas.microsoft.com/office/drawing/2014/main" id="{35FB557D-122B-4EA7-850D-792FE4534049}"/>
              </a:ext>
            </a:extLst>
          </p:cNvPr>
          <p:cNvSpPr txBox="1"/>
          <p:nvPr/>
        </p:nvSpPr>
        <p:spPr>
          <a:xfrm>
            <a:off x="4409" y="6354995"/>
            <a:ext cx="11978640" cy="5078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900"/>
              <a:t>Vgl. </a:t>
            </a:r>
            <a:r>
              <a:rPr lang="de-DE" sz="900">
                <a:ea typeface="+mn-lt"/>
                <a:cs typeface="+mn-lt"/>
              </a:rPr>
              <a:t>Bhushan, Bharat</a:t>
            </a:r>
            <a:r>
              <a:rPr lang="de-DE" sz="900"/>
              <a:t>: </a:t>
            </a:r>
            <a:r>
              <a:rPr lang="de-DE" sz="900">
                <a:ea typeface="+mn-lt"/>
                <a:cs typeface="+mn-lt"/>
              </a:rPr>
              <a:t>Micro/</a:t>
            </a:r>
            <a:r>
              <a:rPr lang="de-DE" sz="900" err="1">
                <a:ea typeface="+mn-lt"/>
                <a:cs typeface="+mn-lt"/>
              </a:rPr>
              <a:t>Nanotribology</a:t>
            </a:r>
            <a:r>
              <a:rPr lang="de-DE" sz="900">
                <a:ea typeface="+mn-lt"/>
                <a:cs typeface="+mn-lt"/>
              </a:rPr>
              <a:t> and Micro/</a:t>
            </a:r>
            <a:r>
              <a:rPr lang="de-DE" sz="900" err="1">
                <a:ea typeface="+mn-lt"/>
                <a:cs typeface="+mn-lt"/>
              </a:rPr>
              <a:t>Nanomechanics</a:t>
            </a:r>
            <a:r>
              <a:rPr lang="de-DE" sz="900">
                <a:ea typeface="+mn-lt"/>
                <a:cs typeface="+mn-lt"/>
              </a:rPr>
              <a:t> </a:t>
            </a:r>
            <a:r>
              <a:rPr lang="de-DE" sz="900" err="1">
                <a:ea typeface="+mn-lt"/>
                <a:cs typeface="+mn-lt"/>
              </a:rPr>
              <a:t>of</a:t>
            </a:r>
            <a:r>
              <a:rPr lang="de-DE" sz="900">
                <a:ea typeface="+mn-lt"/>
                <a:cs typeface="+mn-lt"/>
              </a:rPr>
              <a:t> </a:t>
            </a:r>
            <a:r>
              <a:rPr lang="de-DE" sz="900" err="1">
                <a:ea typeface="+mn-lt"/>
                <a:cs typeface="+mn-lt"/>
              </a:rPr>
              <a:t>Magnetic</a:t>
            </a:r>
            <a:r>
              <a:rPr lang="de-DE" sz="900">
                <a:ea typeface="+mn-lt"/>
                <a:cs typeface="+mn-lt"/>
              </a:rPr>
              <a:t> Storage Devices</a:t>
            </a:r>
            <a:r>
              <a:rPr lang="de-DE" sz="900"/>
              <a:t>, </a:t>
            </a:r>
            <a:r>
              <a:rPr lang="de-DE" sz="900" err="1">
                <a:ea typeface="+mn-lt"/>
                <a:cs typeface="+mn-lt"/>
              </a:rPr>
              <a:t>ResearchGate</a:t>
            </a:r>
            <a:r>
              <a:rPr lang="de-DE" sz="900">
                <a:ea typeface="+mn-lt"/>
                <a:cs typeface="+mn-lt"/>
              </a:rPr>
              <a:t>, 2005, https://www.researchgate.net/publication/226228290_MicroNanotribology_and_MicroNanomechanics_of_Magnetic_Storage_Devices (abgerufen am 20.01.2022), S. 4-5.</a:t>
            </a:r>
          </a:p>
          <a:p>
            <a:r>
              <a:rPr lang="de-DE" sz="900">
                <a:cs typeface="Calibri"/>
              </a:rPr>
              <a:t>Vgl. Prof. Dr. Frühauf, Hans, et al.: Grundlagen der magnetischen Signalspeicherung 4, Sonderband 10, Berlin, Deutschland, Akademie Verlag, 1968, S. 50f.</a:t>
            </a:r>
          </a:p>
        </p:txBody>
      </p:sp>
    </p:spTree>
    <p:extLst>
      <p:ext uri="{BB962C8B-B14F-4D97-AF65-F5344CB8AC3E}">
        <p14:creationId xmlns:p14="http://schemas.microsoft.com/office/powerpoint/2010/main" val="3076568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el 16">
            <a:extLst>
              <a:ext uri="{FF2B5EF4-FFF2-40B4-BE49-F238E27FC236}">
                <a16:creationId xmlns:a16="http://schemas.microsoft.com/office/drawing/2014/main" id="{A2AADEB5-18AE-43BA-BE13-E3BA4FE013C0}"/>
              </a:ext>
            </a:extLst>
          </p:cNvPr>
          <p:cNvSpPr>
            <a:spLocks noGrp="1"/>
          </p:cNvSpPr>
          <p:nvPr>
            <p:ph type="title"/>
          </p:nvPr>
        </p:nvSpPr>
        <p:spPr/>
        <p:txBody>
          <a:bodyPr>
            <a:normAutofit/>
          </a:bodyPr>
          <a:lstStyle/>
          <a:p>
            <a:pPr algn="ctr"/>
            <a:r>
              <a:rPr lang="de-DE" sz="4800" b="1">
                <a:cs typeface="Calibri Light"/>
              </a:rPr>
              <a:t>LESEN &amp; SCHREIBEN</a:t>
            </a:r>
          </a:p>
        </p:txBody>
      </p:sp>
      <p:pic>
        <p:nvPicPr>
          <p:cNvPr id="2" name="How do cassette tapes work Analog audio cassette">
            <a:hlinkClick r:id="" action="ppaction://media"/>
            <a:extLst>
              <a:ext uri="{FF2B5EF4-FFF2-40B4-BE49-F238E27FC236}">
                <a16:creationId xmlns:a16="http://schemas.microsoft.com/office/drawing/2014/main" id="{4FAD3D9B-41CD-48D0-BEAF-DEA7F707F1C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49828" y="1342571"/>
            <a:ext cx="9492343" cy="5339443"/>
          </a:xfrm>
          <a:prstGeom prst="rect">
            <a:avLst/>
          </a:prstGeom>
        </p:spPr>
      </p:pic>
      <p:sp>
        <p:nvSpPr>
          <p:cNvPr id="4" name="Textfeld 3">
            <a:extLst>
              <a:ext uri="{FF2B5EF4-FFF2-40B4-BE49-F238E27FC236}">
                <a16:creationId xmlns:a16="http://schemas.microsoft.com/office/drawing/2014/main" id="{7C7CA3F9-4828-4A43-83E5-B0F49CC42A0B}"/>
              </a:ext>
            </a:extLst>
          </p:cNvPr>
          <p:cNvSpPr txBox="1"/>
          <p:nvPr/>
        </p:nvSpPr>
        <p:spPr>
          <a:xfrm>
            <a:off x="4409" y="6623995"/>
            <a:ext cx="11978640"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900">
                <a:cs typeface="Calibri"/>
              </a:rPr>
              <a:t>Vgl. </a:t>
            </a:r>
            <a:r>
              <a:rPr lang="de-DE" sz="900" b="0" i="0" u="none" strike="noStrike">
                <a:effectLst/>
                <a:latin typeface="Whitney"/>
              </a:rPr>
              <a:t>https://www.youtube.com/watch?v=-v4tNawTb90</a:t>
            </a:r>
            <a:endParaRPr lang="de-DE" sz="900">
              <a:cs typeface="Calibri"/>
            </a:endParaRPr>
          </a:p>
        </p:txBody>
      </p:sp>
    </p:spTree>
    <p:extLst>
      <p:ext uri="{BB962C8B-B14F-4D97-AF65-F5344CB8AC3E}">
        <p14:creationId xmlns:p14="http://schemas.microsoft.com/office/powerpoint/2010/main" val="1737155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2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4937B816-9A3F-4C01-850C-F96CD1B886A0}"/>
              </a:ext>
            </a:extLst>
          </p:cNvPr>
          <p:cNvSpPr>
            <a:spLocks noGrp="1"/>
          </p:cNvSpPr>
          <p:nvPr>
            <p:ph type="title"/>
          </p:nvPr>
        </p:nvSpPr>
        <p:spPr>
          <a:xfrm>
            <a:off x="552450" y="2305845"/>
            <a:ext cx="11087101" cy="2254250"/>
          </a:xfrm>
        </p:spPr>
        <p:txBody>
          <a:bodyPr>
            <a:normAutofit/>
          </a:bodyPr>
          <a:lstStyle/>
          <a:p>
            <a:pPr algn="ctr"/>
            <a:r>
              <a:rPr lang="de-DE" sz="8000" b="1">
                <a:solidFill>
                  <a:schemeClr val="bg1"/>
                </a:solidFill>
                <a:cs typeface="Calibri Light"/>
              </a:rPr>
              <a:t>FORMATE</a:t>
            </a:r>
            <a:endParaRPr lang="de-DE" sz="8000">
              <a:solidFill>
                <a:schemeClr val="bg1"/>
              </a:solidFill>
              <a:cs typeface="Calibri Light"/>
            </a:endParaRPr>
          </a:p>
        </p:txBody>
      </p:sp>
      <p:pic>
        <p:nvPicPr>
          <p:cNvPr id="2" name="Grafik 2" descr="Bilder mit einfarbiger Füllung">
            <a:extLst>
              <a:ext uri="{FF2B5EF4-FFF2-40B4-BE49-F238E27FC236}">
                <a16:creationId xmlns:a16="http://schemas.microsoft.com/office/drawing/2014/main" id="{61F7E5ED-940C-43F4-AE7A-266F27DA42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41144" y="1114425"/>
            <a:ext cx="1521618" cy="1521618"/>
          </a:xfrm>
          <a:prstGeom prst="rect">
            <a:avLst/>
          </a:prstGeom>
        </p:spPr>
      </p:pic>
    </p:spTree>
    <p:extLst>
      <p:ext uri="{BB962C8B-B14F-4D97-AF65-F5344CB8AC3E}">
        <p14:creationId xmlns:p14="http://schemas.microsoft.com/office/powerpoint/2010/main" val="388246610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0085A7364F854642AFD65E8D8B23E074" ma:contentTypeVersion="4" ma:contentTypeDescription="Ein neues Dokument erstellen." ma:contentTypeScope="" ma:versionID="be65b65602dd288a66e1a6b0cf693530">
  <xsd:schema xmlns:xsd="http://www.w3.org/2001/XMLSchema" xmlns:xs="http://www.w3.org/2001/XMLSchema" xmlns:p="http://schemas.microsoft.com/office/2006/metadata/properties" xmlns:ns2="5bd0f853-8d1b-4ed0-8929-cd114438ef94" xmlns:ns3="78ed38d9-71ef-4c02-9fb9-866ba6be65b8" targetNamespace="http://schemas.microsoft.com/office/2006/metadata/properties" ma:root="true" ma:fieldsID="a6caf4ad20f61d571b771c3ebbbcb0d8" ns2:_="" ns3:_="">
    <xsd:import namespace="5bd0f853-8d1b-4ed0-8929-cd114438ef94"/>
    <xsd:import namespace="78ed38d9-71ef-4c02-9fb9-866ba6be65b8"/>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d0f853-8d1b-4ed0-8929-cd114438ef9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8ed38d9-71ef-4c02-9fb9-866ba6be65b8" elementFormDefault="qualified">
    <xsd:import namespace="http://schemas.microsoft.com/office/2006/documentManagement/types"/>
    <xsd:import namespace="http://schemas.microsoft.com/office/infopath/2007/PartnerControls"/>
    <xsd:element name="SharedWithUsers" ma:index="10"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2D7E1C5-EE87-4FE9-A512-D369ACEBBB16}"/>
</file>

<file path=customXml/itemProps2.xml><?xml version="1.0" encoding="utf-8"?>
<ds:datastoreItem xmlns:ds="http://schemas.openxmlformats.org/officeDocument/2006/customXml" ds:itemID="{DF14B62C-2C73-4891-9A15-C64A561B3FA0}"/>
</file>

<file path=customXml/itemProps3.xml><?xml version="1.0" encoding="utf-8"?>
<ds:datastoreItem xmlns:ds="http://schemas.openxmlformats.org/officeDocument/2006/customXml" ds:itemID="{C946EE00-F7F2-4CB2-93E5-692D9EEF13B4}"/>
</file>

<file path=docProps/app.xml><?xml version="1.0" encoding="utf-8"?>
<Properties xmlns="http://schemas.openxmlformats.org/officeDocument/2006/extended-properties" xmlns:vt="http://schemas.openxmlformats.org/officeDocument/2006/docPropsVTypes">
  <Template>TC103457485[[fn=Mesh]]</Template>
  <TotalTime>0</TotalTime>
  <Application>Microsoft Office PowerPoint</Application>
  <PresentationFormat>Widescreen</PresentationFormat>
  <Slides>18</Slides>
  <Notes>12</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MAGNETBANDSPEICHER</vt:lpstr>
      <vt:lpstr>MAGNETBANDSPEICHER  EIN URGESTEIN INMITTEN DER IT-WELT</vt:lpstr>
      <vt:lpstr>PowerPoint Presentation</vt:lpstr>
      <vt:lpstr>PowerPoint Presentation</vt:lpstr>
      <vt:lpstr>PowerPoint Presentation</vt:lpstr>
      <vt:lpstr>FUNKTIONSWEISE</vt:lpstr>
      <vt:lpstr>SPULE &amp; BAND</vt:lpstr>
      <vt:lpstr>LESEN &amp; SCHREIBEN</vt:lpstr>
      <vt:lpstr>FORMATE</vt:lpstr>
      <vt:lpstr>Formate von Magnetbandspeichern</vt:lpstr>
      <vt:lpstr>PowerPoint Presentation</vt:lpstr>
      <vt:lpstr>AUSPRÄGUNGEN</vt:lpstr>
      <vt:lpstr>Kennwerte</vt:lpstr>
      <vt:lpstr>Vorteile</vt:lpstr>
      <vt:lpstr>Nachteile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
  <cp:revision>1</cp:revision>
  <dcterms:created xsi:type="dcterms:W3CDTF">2021-12-10T10:46:33Z</dcterms:created>
  <dcterms:modified xsi:type="dcterms:W3CDTF">2022-01-27T08:24:15Z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0x0101000085A7364F854642AFD65E8D8B23E074</vt:lpwstr>
  </property>
</Properties>
</file>

<file path=docProps/thumbnail.jpeg>
</file>